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70" r:id="rId3"/>
    <p:sldId id="261" r:id="rId4"/>
    <p:sldId id="269" r:id="rId5"/>
    <p:sldId id="257" r:id="rId6"/>
    <p:sldId id="262" r:id="rId7"/>
    <p:sldId id="260" r:id="rId8"/>
    <p:sldId id="264" r:id="rId9"/>
    <p:sldId id="263" r:id="rId10"/>
    <p:sldId id="266" r:id="rId11"/>
    <p:sldId id="265" r:id="rId12"/>
    <p:sldId id="267" r:id="rId13"/>
    <p:sldId id="268" r:id="rId14"/>
    <p:sldId id="259" r:id="rId15"/>
    <p:sldId id="272" r:id="rId16"/>
    <p:sldId id="271" r:id="rId17"/>
    <p:sldId id="274" r:id="rId18"/>
    <p:sldId id="275" r:id="rId19"/>
    <p:sldId id="273" r:id="rId20"/>
    <p:sldId id="277" r:id="rId21"/>
    <p:sldId id="278" r:id="rId22"/>
    <p:sldId id="280" r:id="rId23"/>
    <p:sldId id="279" r:id="rId24"/>
    <p:sldId id="281" r:id="rId25"/>
    <p:sldId id="282" r:id="rId26"/>
    <p:sldId id="283" r:id="rId27"/>
    <p:sldId id="258" r:id="rId28"/>
    <p:sldId id="276" r:id="rId2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1F66BD-DFA1-45E0-83A9-61A2995E9A94}" v="36" dt="2023-06-08T18:09:05.3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79" autoAdjust="0"/>
    <p:restoredTop sz="94660"/>
  </p:normalViewPr>
  <p:slideViewPr>
    <p:cSldViewPr snapToGrid="0">
      <p:cViewPr varScale="1">
        <p:scale>
          <a:sx n="67" d="100"/>
          <a:sy n="67" d="100"/>
        </p:scale>
        <p:origin x="480" y="44"/>
      </p:cViewPr>
      <p:guideLst/>
    </p:cSldViewPr>
  </p:slideViewPr>
  <p:notesTextViewPr>
    <p:cViewPr>
      <p:scale>
        <a:sx n="1" d="1"/>
        <a:sy n="1" d="1"/>
      </p:scale>
      <p:origin x="0" y="0"/>
    </p:cViewPr>
  </p:notesTextViewPr>
  <p:notesViewPr>
    <p:cSldViewPr snapToGrid="0">
      <p:cViewPr varScale="1">
        <p:scale>
          <a:sx n="98" d="100"/>
          <a:sy n="98" d="100"/>
        </p:scale>
        <p:origin x="351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tus Boer" userId="dd0b548e-2051-480b-b45a-733b835a31bc" providerId="ADAL" clId="{771F66BD-DFA1-45E0-83A9-61A2995E9A94}"/>
    <pc:docChg chg="undo custSel addSld modSld sldOrd">
      <pc:chgData name="Bertus Boer" userId="dd0b548e-2051-480b-b45a-733b835a31bc" providerId="ADAL" clId="{771F66BD-DFA1-45E0-83A9-61A2995E9A94}" dt="2023-06-15T14:26:41.210" v="283" actId="1076"/>
      <pc:docMkLst>
        <pc:docMk/>
      </pc:docMkLst>
      <pc:sldChg chg="addSp modSp mod">
        <pc:chgData name="Bertus Boer" userId="dd0b548e-2051-480b-b45a-733b835a31bc" providerId="ADAL" clId="{771F66BD-DFA1-45E0-83A9-61A2995E9A94}" dt="2023-06-08T17:34:38.253" v="31" actId="1076"/>
        <pc:sldMkLst>
          <pc:docMk/>
          <pc:sldMk cId="315584432" sldId="257"/>
        </pc:sldMkLst>
        <pc:spChg chg="add">
          <ac:chgData name="Bertus Boer" userId="dd0b548e-2051-480b-b45a-733b835a31bc" providerId="ADAL" clId="{771F66BD-DFA1-45E0-83A9-61A2995E9A94}" dt="2023-06-08T17:30:13.014" v="2" actId="22"/>
          <ac:spMkLst>
            <pc:docMk/>
            <pc:sldMk cId="315584432" sldId="257"/>
            <ac:spMk id="3" creationId="{B57505A7-2995-33C3-EB97-2EE695183B0C}"/>
          </ac:spMkLst>
        </pc:spChg>
        <pc:spChg chg="mod">
          <ac:chgData name="Bertus Boer" userId="dd0b548e-2051-480b-b45a-733b835a31bc" providerId="ADAL" clId="{771F66BD-DFA1-45E0-83A9-61A2995E9A94}" dt="2023-06-08T17:30:24.679" v="8" actId="1076"/>
          <ac:spMkLst>
            <pc:docMk/>
            <pc:sldMk cId="315584432" sldId="257"/>
            <ac:spMk id="5" creationId="{00000000-0000-0000-0000-000000000000}"/>
          </ac:spMkLst>
        </pc:spChg>
        <pc:spChg chg="mod">
          <ac:chgData name="Bertus Boer" userId="dd0b548e-2051-480b-b45a-733b835a31bc" providerId="ADAL" clId="{771F66BD-DFA1-45E0-83A9-61A2995E9A94}" dt="2023-06-08T17:34:38.253" v="31" actId="1076"/>
          <ac:spMkLst>
            <pc:docMk/>
            <pc:sldMk cId="315584432" sldId="257"/>
            <ac:spMk id="6" creationId="{00000000-0000-0000-0000-000000000000}"/>
          </ac:spMkLst>
        </pc:spChg>
        <pc:picChg chg="add mod">
          <ac:chgData name="Bertus Boer" userId="dd0b548e-2051-480b-b45a-733b835a31bc" providerId="ADAL" clId="{771F66BD-DFA1-45E0-83A9-61A2995E9A94}" dt="2023-06-08T17:34:35.531" v="30" actId="1076"/>
          <ac:picMkLst>
            <pc:docMk/>
            <pc:sldMk cId="315584432" sldId="257"/>
            <ac:picMk id="1026" creationId="{85956CA4-BBEF-3B92-E824-B25FF915A41F}"/>
          </ac:picMkLst>
        </pc:picChg>
      </pc:sldChg>
      <pc:sldChg chg="add">
        <pc:chgData name="Bertus Boer" userId="dd0b548e-2051-480b-b45a-733b835a31bc" providerId="ADAL" clId="{771F66BD-DFA1-45E0-83A9-61A2995E9A94}" dt="2023-06-08T17:29:54.141" v="0" actId="2890"/>
        <pc:sldMkLst>
          <pc:docMk/>
          <pc:sldMk cId="967313708" sldId="258"/>
        </pc:sldMkLst>
      </pc:sldChg>
      <pc:sldChg chg="modSp add mod">
        <pc:chgData name="Bertus Boer" userId="dd0b548e-2051-480b-b45a-733b835a31bc" providerId="ADAL" clId="{771F66BD-DFA1-45E0-83A9-61A2995E9A94}" dt="2023-06-15T14:19:00.847" v="233" actId="20577"/>
        <pc:sldMkLst>
          <pc:docMk/>
          <pc:sldMk cId="1393700656" sldId="259"/>
        </pc:sldMkLst>
        <pc:spChg chg="mod">
          <ac:chgData name="Bertus Boer" userId="dd0b548e-2051-480b-b45a-733b835a31bc" providerId="ADAL" clId="{771F66BD-DFA1-45E0-83A9-61A2995E9A94}" dt="2023-06-15T14:13:19.751" v="199" actId="255"/>
          <ac:spMkLst>
            <pc:docMk/>
            <pc:sldMk cId="1393700656" sldId="259"/>
            <ac:spMk id="5" creationId="{00000000-0000-0000-0000-000000000000}"/>
          </ac:spMkLst>
        </pc:spChg>
        <pc:spChg chg="mod">
          <ac:chgData name="Bertus Boer" userId="dd0b548e-2051-480b-b45a-733b835a31bc" providerId="ADAL" clId="{771F66BD-DFA1-45E0-83A9-61A2995E9A94}" dt="2023-06-15T14:19:00.847" v="233" actId="20577"/>
          <ac:spMkLst>
            <pc:docMk/>
            <pc:sldMk cId="1393700656" sldId="259"/>
            <ac:spMk id="6" creationId="{00000000-0000-0000-0000-000000000000}"/>
          </ac:spMkLst>
        </pc:spChg>
      </pc:sldChg>
      <pc:sldChg chg="addSp modSp add mod">
        <pc:chgData name="Bertus Boer" userId="dd0b548e-2051-480b-b45a-733b835a31bc" providerId="ADAL" clId="{771F66BD-DFA1-45E0-83A9-61A2995E9A94}" dt="2023-06-08T17:40:08.461" v="55" actId="1076"/>
        <pc:sldMkLst>
          <pc:docMk/>
          <pc:sldMk cId="2970550733" sldId="260"/>
        </pc:sldMkLst>
        <pc:spChg chg="mod">
          <ac:chgData name="Bertus Boer" userId="dd0b548e-2051-480b-b45a-733b835a31bc" providerId="ADAL" clId="{771F66BD-DFA1-45E0-83A9-61A2995E9A94}" dt="2023-06-08T17:39:29.645" v="51" actId="1076"/>
          <ac:spMkLst>
            <pc:docMk/>
            <pc:sldMk cId="2970550733" sldId="260"/>
            <ac:spMk id="6" creationId="{00000000-0000-0000-0000-000000000000}"/>
          </ac:spMkLst>
        </pc:spChg>
        <pc:picChg chg="add mod">
          <ac:chgData name="Bertus Boer" userId="dd0b548e-2051-480b-b45a-733b835a31bc" providerId="ADAL" clId="{771F66BD-DFA1-45E0-83A9-61A2995E9A94}" dt="2023-06-08T17:40:08.461" v="55" actId="1076"/>
          <ac:picMkLst>
            <pc:docMk/>
            <pc:sldMk cId="2970550733" sldId="260"/>
            <ac:picMk id="3074" creationId="{6B8FC710-8180-5571-1215-4F24CEA71012}"/>
          </ac:picMkLst>
        </pc:picChg>
      </pc:sldChg>
      <pc:sldChg chg="addSp modSp add mod ord">
        <pc:chgData name="Bertus Boer" userId="dd0b548e-2051-480b-b45a-733b835a31bc" providerId="ADAL" clId="{771F66BD-DFA1-45E0-83A9-61A2995E9A94}" dt="2023-06-08T18:04:41.390" v="176" actId="20577"/>
        <pc:sldMkLst>
          <pc:docMk/>
          <pc:sldMk cId="4024570071" sldId="261"/>
        </pc:sldMkLst>
        <pc:spChg chg="mod">
          <ac:chgData name="Bertus Boer" userId="dd0b548e-2051-480b-b45a-733b835a31bc" providerId="ADAL" clId="{771F66BD-DFA1-45E0-83A9-61A2995E9A94}" dt="2023-06-08T18:04:41.390" v="176" actId="20577"/>
          <ac:spMkLst>
            <pc:docMk/>
            <pc:sldMk cId="4024570071" sldId="261"/>
            <ac:spMk id="6" creationId="{00000000-0000-0000-0000-000000000000}"/>
          </ac:spMkLst>
        </pc:spChg>
        <pc:picChg chg="add mod">
          <ac:chgData name="Bertus Boer" userId="dd0b548e-2051-480b-b45a-733b835a31bc" providerId="ADAL" clId="{771F66BD-DFA1-45E0-83A9-61A2995E9A94}" dt="2023-06-08T18:03:33.755" v="170" actId="1076"/>
          <ac:picMkLst>
            <pc:docMk/>
            <pc:sldMk cId="4024570071" sldId="261"/>
            <ac:picMk id="9218" creationId="{076B784C-F466-64C7-5E84-D6FBE0C33A2B}"/>
          </ac:picMkLst>
        </pc:picChg>
      </pc:sldChg>
      <pc:sldChg chg="addSp modSp add mod ord">
        <pc:chgData name="Bertus Boer" userId="dd0b548e-2051-480b-b45a-733b835a31bc" providerId="ADAL" clId="{771F66BD-DFA1-45E0-83A9-61A2995E9A94}" dt="2023-06-08T17:37:09.892" v="43"/>
        <pc:sldMkLst>
          <pc:docMk/>
          <pc:sldMk cId="4182695312" sldId="262"/>
        </pc:sldMkLst>
        <pc:spChg chg="mod">
          <ac:chgData name="Bertus Boer" userId="dd0b548e-2051-480b-b45a-733b835a31bc" providerId="ADAL" clId="{771F66BD-DFA1-45E0-83A9-61A2995E9A94}" dt="2023-06-08T17:35:32.925" v="37" actId="20577"/>
          <ac:spMkLst>
            <pc:docMk/>
            <pc:sldMk cId="4182695312" sldId="262"/>
            <ac:spMk id="6" creationId="{00000000-0000-0000-0000-000000000000}"/>
          </ac:spMkLst>
        </pc:spChg>
        <pc:picChg chg="add mod">
          <ac:chgData name="Bertus Boer" userId="dd0b548e-2051-480b-b45a-733b835a31bc" providerId="ADAL" clId="{771F66BD-DFA1-45E0-83A9-61A2995E9A94}" dt="2023-06-08T17:37:07.267" v="41" actId="1076"/>
          <ac:picMkLst>
            <pc:docMk/>
            <pc:sldMk cId="4182695312" sldId="262"/>
            <ac:picMk id="2050" creationId="{5A83105F-3AC1-C3AC-2D80-760C03CE24C0}"/>
          </ac:picMkLst>
        </pc:picChg>
      </pc:sldChg>
      <pc:sldChg chg="addSp modSp add mod">
        <pc:chgData name="Bertus Boer" userId="dd0b548e-2051-480b-b45a-733b835a31bc" providerId="ADAL" clId="{771F66BD-DFA1-45E0-83A9-61A2995E9A94}" dt="2023-06-08T17:45:01.723" v="98" actId="1076"/>
        <pc:sldMkLst>
          <pc:docMk/>
          <pc:sldMk cId="507333683" sldId="263"/>
        </pc:sldMkLst>
        <pc:spChg chg="mod">
          <ac:chgData name="Bertus Boer" userId="dd0b548e-2051-480b-b45a-733b835a31bc" providerId="ADAL" clId="{771F66BD-DFA1-45E0-83A9-61A2995E9A94}" dt="2023-06-08T17:43:54.608" v="94" actId="20577"/>
          <ac:spMkLst>
            <pc:docMk/>
            <pc:sldMk cId="507333683" sldId="263"/>
            <ac:spMk id="6" creationId="{00000000-0000-0000-0000-000000000000}"/>
          </ac:spMkLst>
        </pc:spChg>
        <pc:picChg chg="add mod">
          <ac:chgData name="Bertus Boer" userId="dd0b548e-2051-480b-b45a-733b835a31bc" providerId="ADAL" clId="{771F66BD-DFA1-45E0-83A9-61A2995E9A94}" dt="2023-06-08T17:44:40.683" v="96" actId="1076"/>
          <ac:picMkLst>
            <pc:docMk/>
            <pc:sldMk cId="507333683" sldId="263"/>
            <ac:picMk id="5122" creationId="{59406AA0-DF21-9792-6947-3B78A96D8F19}"/>
          </ac:picMkLst>
        </pc:picChg>
        <pc:picChg chg="add mod">
          <ac:chgData name="Bertus Boer" userId="dd0b548e-2051-480b-b45a-733b835a31bc" providerId="ADAL" clId="{771F66BD-DFA1-45E0-83A9-61A2995E9A94}" dt="2023-06-08T17:45:01.723" v="98" actId="1076"/>
          <ac:picMkLst>
            <pc:docMk/>
            <pc:sldMk cId="507333683" sldId="263"/>
            <ac:picMk id="5124" creationId="{7D58B930-EB66-5476-8F51-FEB5C936F558}"/>
          </ac:picMkLst>
        </pc:picChg>
      </pc:sldChg>
      <pc:sldChg chg="addSp delSp modSp add mod ord">
        <pc:chgData name="Bertus Boer" userId="dd0b548e-2051-480b-b45a-733b835a31bc" providerId="ADAL" clId="{771F66BD-DFA1-45E0-83A9-61A2995E9A94}" dt="2023-06-08T17:42:14.677" v="84"/>
        <pc:sldMkLst>
          <pc:docMk/>
          <pc:sldMk cId="1422522174" sldId="264"/>
        </pc:sldMkLst>
        <pc:spChg chg="add del mod">
          <ac:chgData name="Bertus Boer" userId="dd0b548e-2051-480b-b45a-733b835a31bc" providerId="ADAL" clId="{771F66BD-DFA1-45E0-83A9-61A2995E9A94}" dt="2023-06-08T17:42:01.282" v="78"/>
          <ac:spMkLst>
            <pc:docMk/>
            <pc:sldMk cId="1422522174" sldId="264"/>
            <ac:spMk id="4" creationId="{60C328D1-48DB-C64B-F00B-3343971661F3}"/>
          </ac:spMkLst>
        </pc:spChg>
        <pc:spChg chg="mod">
          <ac:chgData name="Bertus Boer" userId="dd0b548e-2051-480b-b45a-733b835a31bc" providerId="ADAL" clId="{771F66BD-DFA1-45E0-83A9-61A2995E9A94}" dt="2023-06-08T17:41:20.319" v="76" actId="20577"/>
          <ac:spMkLst>
            <pc:docMk/>
            <pc:sldMk cId="1422522174" sldId="264"/>
            <ac:spMk id="6" creationId="{00000000-0000-0000-0000-000000000000}"/>
          </ac:spMkLst>
        </pc:spChg>
        <pc:picChg chg="add mod">
          <ac:chgData name="Bertus Boer" userId="dd0b548e-2051-480b-b45a-733b835a31bc" providerId="ADAL" clId="{771F66BD-DFA1-45E0-83A9-61A2995E9A94}" dt="2023-06-08T17:42:11.539" v="82" actId="1076"/>
          <ac:picMkLst>
            <pc:docMk/>
            <pc:sldMk cId="1422522174" sldId="264"/>
            <ac:picMk id="4098" creationId="{12233247-A285-FE20-9BA8-DA8FD618983D}"/>
          </ac:picMkLst>
        </pc:picChg>
      </pc:sldChg>
      <pc:sldChg chg="addSp modSp add mod">
        <pc:chgData name="Bertus Boer" userId="dd0b548e-2051-480b-b45a-733b835a31bc" providerId="ADAL" clId="{771F66BD-DFA1-45E0-83A9-61A2995E9A94}" dt="2023-06-08T17:53:25.836" v="119" actId="1076"/>
        <pc:sldMkLst>
          <pc:docMk/>
          <pc:sldMk cId="215299761" sldId="265"/>
        </pc:sldMkLst>
        <pc:spChg chg="mod">
          <ac:chgData name="Bertus Boer" userId="dd0b548e-2051-480b-b45a-733b835a31bc" providerId="ADAL" clId="{771F66BD-DFA1-45E0-83A9-61A2995E9A94}" dt="2023-06-08T17:52:41.260" v="114" actId="1076"/>
          <ac:spMkLst>
            <pc:docMk/>
            <pc:sldMk cId="215299761" sldId="265"/>
            <ac:spMk id="3" creationId="{B57505A7-2995-33C3-EB97-2EE695183B0C}"/>
          </ac:spMkLst>
        </pc:spChg>
        <pc:spChg chg="mod">
          <ac:chgData name="Bertus Boer" userId="dd0b548e-2051-480b-b45a-733b835a31bc" providerId="ADAL" clId="{771F66BD-DFA1-45E0-83A9-61A2995E9A94}" dt="2023-06-08T17:52:50.172" v="117" actId="1076"/>
          <ac:spMkLst>
            <pc:docMk/>
            <pc:sldMk cId="215299761" sldId="265"/>
            <ac:spMk id="6" creationId="{00000000-0000-0000-0000-000000000000}"/>
          </ac:spMkLst>
        </pc:spChg>
        <pc:picChg chg="add mod">
          <ac:chgData name="Bertus Boer" userId="dd0b548e-2051-480b-b45a-733b835a31bc" providerId="ADAL" clId="{771F66BD-DFA1-45E0-83A9-61A2995E9A94}" dt="2023-06-08T17:53:25.836" v="119" actId="1076"/>
          <ac:picMkLst>
            <pc:docMk/>
            <pc:sldMk cId="215299761" sldId="265"/>
            <ac:picMk id="6146" creationId="{5D1C6A65-D004-48C6-436D-87CAF81AFF3D}"/>
          </ac:picMkLst>
        </pc:picChg>
      </pc:sldChg>
      <pc:sldChg chg="modSp add mod ord">
        <pc:chgData name="Bertus Boer" userId="dd0b548e-2051-480b-b45a-733b835a31bc" providerId="ADAL" clId="{771F66BD-DFA1-45E0-83A9-61A2995E9A94}" dt="2023-06-08T17:52:06.254" v="108"/>
        <pc:sldMkLst>
          <pc:docMk/>
          <pc:sldMk cId="247988971" sldId="266"/>
        </pc:sldMkLst>
        <pc:spChg chg="mod">
          <ac:chgData name="Bertus Boer" userId="dd0b548e-2051-480b-b45a-733b835a31bc" providerId="ADAL" clId="{771F66BD-DFA1-45E0-83A9-61A2995E9A94}" dt="2023-06-08T17:51:18.292" v="106" actId="1076"/>
          <ac:spMkLst>
            <pc:docMk/>
            <pc:sldMk cId="247988971" sldId="266"/>
            <ac:spMk id="6" creationId="{00000000-0000-0000-0000-000000000000}"/>
          </ac:spMkLst>
        </pc:spChg>
      </pc:sldChg>
      <pc:sldChg chg="addSp modSp add mod">
        <pc:chgData name="Bertus Boer" userId="dd0b548e-2051-480b-b45a-733b835a31bc" providerId="ADAL" clId="{771F66BD-DFA1-45E0-83A9-61A2995E9A94}" dt="2023-06-08T17:55:01.540" v="159" actId="1076"/>
        <pc:sldMkLst>
          <pc:docMk/>
          <pc:sldMk cId="1659967526" sldId="267"/>
        </pc:sldMkLst>
        <pc:spChg chg="mod">
          <ac:chgData name="Bertus Boer" userId="dd0b548e-2051-480b-b45a-733b835a31bc" providerId="ADAL" clId="{771F66BD-DFA1-45E0-83A9-61A2995E9A94}" dt="2023-06-08T17:54:31.731" v="155" actId="1076"/>
          <ac:spMkLst>
            <pc:docMk/>
            <pc:sldMk cId="1659967526" sldId="267"/>
            <ac:spMk id="6" creationId="{00000000-0000-0000-0000-000000000000}"/>
          </ac:spMkLst>
        </pc:spChg>
        <pc:picChg chg="add mod">
          <ac:chgData name="Bertus Boer" userId="dd0b548e-2051-480b-b45a-733b835a31bc" providerId="ADAL" clId="{771F66BD-DFA1-45E0-83A9-61A2995E9A94}" dt="2023-06-08T17:55:01.540" v="159" actId="1076"/>
          <ac:picMkLst>
            <pc:docMk/>
            <pc:sldMk cId="1659967526" sldId="267"/>
            <ac:picMk id="7170" creationId="{808042AA-9C7E-35E9-7741-A684C4E2B2DB}"/>
          </ac:picMkLst>
        </pc:picChg>
      </pc:sldChg>
      <pc:sldChg chg="addSp delSp modSp add mod">
        <pc:chgData name="Bertus Boer" userId="dd0b548e-2051-480b-b45a-733b835a31bc" providerId="ADAL" clId="{771F66BD-DFA1-45E0-83A9-61A2995E9A94}" dt="2023-06-08T17:55:41.080" v="164" actId="478"/>
        <pc:sldMkLst>
          <pc:docMk/>
          <pc:sldMk cId="3720996688" sldId="268"/>
        </pc:sldMkLst>
        <pc:spChg chg="del mod">
          <ac:chgData name="Bertus Boer" userId="dd0b548e-2051-480b-b45a-733b835a31bc" providerId="ADAL" clId="{771F66BD-DFA1-45E0-83A9-61A2995E9A94}" dt="2023-06-08T17:55:41.080" v="164" actId="478"/>
          <ac:spMkLst>
            <pc:docMk/>
            <pc:sldMk cId="3720996688" sldId="268"/>
            <ac:spMk id="6" creationId="{00000000-0000-0000-0000-000000000000}"/>
          </ac:spMkLst>
        </pc:spChg>
        <pc:picChg chg="add mod">
          <ac:chgData name="Bertus Boer" userId="dd0b548e-2051-480b-b45a-733b835a31bc" providerId="ADAL" clId="{771F66BD-DFA1-45E0-83A9-61A2995E9A94}" dt="2023-06-08T17:55:38.315" v="162" actId="1076"/>
          <ac:picMkLst>
            <pc:docMk/>
            <pc:sldMk cId="3720996688" sldId="268"/>
            <ac:picMk id="8194" creationId="{2A73D1D4-D7AD-1B8A-F5FD-FF8B175187DB}"/>
          </ac:picMkLst>
        </pc:picChg>
      </pc:sldChg>
      <pc:sldChg chg="addSp modSp add mod">
        <pc:chgData name="Bertus Boer" userId="dd0b548e-2051-480b-b45a-733b835a31bc" providerId="ADAL" clId="{771F66BD-DFA1-45E0-83A9-61A2995E9A94}" dt="2023-06-08T18:06:45.970" v="189" actId="1076"/>
        <pc:sldMkLst>
          <pc:docMk/>
          <pc:sldMk cId="2657556019" sldId="269"/>
        </pc:sldMkLst>
        <pc:spChg chg="mod">
          <ac:chgData name="Bertus Boer" userId="dd0b548e-2051-480b-b45a-733b835a31bc" providerId="ADAL" clId="{771F66BD-DFA1-45E0-83A9-61A2995E9A94}" dt="2023-06-08T18:05:49.229" v="187" actId="20577"/>
          <ac:spMkLst>
            <pc:docMk/>
            <pc:sldMk cId="2657556019" sldId="269"/>
            <ac:spMk id="6" creationId="{00000000-0000-0000-0000-000000000000}"/>
          </ac:spMkLst>
        </pc:spChg>
        <pc:picChg chg="add mod">
          <ac:chgData name="Bertus Boer" userId="dd0b548e-2051-480b-b45a-733b835a31bc" providerId="ADAL" clId="{771F66BD-DFA1-45E0-83A9-61A2995E9A94}" dt="2023-06-08T18:06:45.970" v="189" actId="1076"/>
          <ac:picMkLst>
            <pc:docMk/>
            <pc:sldMk cId="2657556019" sldId="269"/>
            <ac:picMk id="10242" creationId="{F4B3B3F4-9E2F-94C9-EFE4-615FBB478D4C}"/>
          </ac:picMkLst>
        </pc:picChg>
      </pc:sldChg>
      <pc:sldChg chg="addSp modSp new mod ord">
        <pc:chgData name="Bertus Boer" userId="dd0b548e-2051-480b-b45a-733b835a31bc" providerId="ADAL" clId="{771F66BD-DFA1-45E0-83A9-61A2995E9A94}" dt="2023-06-08T18:09:05.337" v="197" actId="1076"/>
        <pc:sldMkLst>
          <pc:docMk/>
          <pc:sldMk cId="55257896" sldId="270"/>
        </pc:sldMkLst>
        <pc:spChg chg="mod">
          <ac:chgData name="Bertus Boer" userId="dd0b548e-2051-480b-b45a-733b835a31bc" providerId="ADAL" clId="{771F66BD-DFA1-45E0-83A9-61A2995E9A94}" dt="2023-06-08T18:08:49.203" v="195" actId="14100"/>
          <ac:spMkLst>
            <pc:docMk/>
            <pc:sldMk cId="55257896" sldId="270"/>
            <ac:spMk id="2" creationId="{7901CCBE-7A76-D179-20BF-F03BCE200F34}"/>
          </ac:spMkLst>
        </pc:spChg>
        <pc:picChg chg="add mod">
          <ac:chgData name="Bertus Boer" userId="dd0b548e-2051-480b-b45a-733b835a31bc" providerId="ADAL" clId="{771F66BD-DFA1-45E0-83A9-61A2995E9A94}" dt="2023-06-08T18:09:05.337" v="197" actId="1076"/>
          <ac:picMkLst>
            <pc:docMk/>
            <pc:sldMk cId="55257896" sldId="270"/>
            <ac:picMk id="11266" creationId="{23D30DD4-886A-3590-1453-BC98EBF0045C}"/>
          </ac:picMkLst>
        </pc:picChg>
      </pc:sldChg>
      <pc:sldChg chg="modSp add mod">
        <pc:chgData name="Bertus Boer" userId="dd0b548e-2051-480b-b45a-733b835a31bc" providerId="ADAL" clId="{771F66BD-DFA1-45E0-83A9-61A2995E9A94}" dt="2023-06-15T14:19:30.325" v="237" actId="20577"/>
        <pc:sldMkLst>
          <pc:docMk/>
          <pc:sldMk cId="3459939144" sldId="271"/>
        </pc:sldMkLst>
        <pc:spChg chg="mod">
          <ac:chgData name="Bertus Boer" userId="dd0b548e-2051-480b-b45a-733b835a31bc" providerId="ADAL" clId="{771F66BD-DFA1-45E0-83A9-61A2995E9A94}" dt="2023-06-15T14:19:30.325" v="237" actId="20577"/>
          <ac:spMkLst>
            <pc:docMk/>
            <pc:sldMk cId="3459939144" sldId="271"/>
            <ac:spMk id="6" creationId="{00000000-0000-0000-0000-000000000000}"/>
          </ac:spMkLst>
        </pc:spChg>
      </pc:sldChg>
      <pc:sldChg chg="modSp add mod">
        <pc:chgData name="Bertus Boer" userId="dd0b548e-2051-480b-b45a-733b835a31bc" providerId="ADAL" clId="{771F66BD-DFA1-45E0-83A9-61A2995E9A94}" dt="2023-06-15T14:19:17.280" v="235" actId="20577"/>
        <pc:sldMkLst>
          <pc:docMk/>
          <pc:sldMk cId="2059028502" sldId="272"/>
        </pc:sldMkLst>
        <pc:spChg chg="mod">
          <ac:chgData name="Bertus Boer" userId="dd0b548e-2051-480b-b45a-733b835a31bc" providerId="ADAL" clId="{771F66BD-DFA1-45E0-83A9-61A2995E9A94}" dt="2023-06-15T14:19:17.280" v="235" actId="20577"/>
          <ac:spMkLst>
            <pc:docMk/>
            <pc:sldMk cId="2059028502" sldId="272"/>
            <ac:spMk id="6" creationId="{00000000-0000-0000-0000-000000000000}"/>
          </ac:spMkLst>
        </pc:spChg>
      </pc:sldChg>
      <pc:sldChg chg="modSp add mod">
        <pc:chgData name="Bertus Boer" userId="dd0b548e-2051-480b-b45a-733b835a31bc" providerId="ADAL" clId="{771F66BD-DFA1-45E0-83A9-61A2995E9A94}" dt="2023-06-15T14:18:49.968" v="232" actId="20577"/>
        <pc:sldMkLst>
          <pc:docMk/>
          <pc:sldMk cId="3638792170" sldId="273"/>
        </pc:sldMkLst>
        <pc:spChg chg="mod">
          <ac:chgData name="Bertus Boer" userId="dd0b548e-2051-480b-b45a-733b835a31bc" providerId="ADAL" clId="{771F66BD-DFA1-45E0-83A9-61A2995E9A94}" dt="2023-06-15T14:18:49.968" v="232" actId="20577"/>
          <ac:spMkLst>
            <pc:docMk/>
            <pc:sldMk cId="3638792170" sldId="273"/>
            <ac:spMk id="6" creationId="{00000000-0000-0000-0000-000000000000}"/>
          </ac:spMkLst>
        </pc:spChg>
      </pc:sldChg>
      <pc:sldChg chg="addSp delSp modSp add mod ord">
        <pc:chgData name="Bertus Boer" userId="dd0b548e-2051-480b-b45a-733b835a31bc" providerId="ADAL" clId="{771F66BD-DFA1-45E0-83A9-61A2995E9A94}" dt="2023-06-15T14:19:45.999" v="240" actId="20577"/>
        <pc:sldMkLst>
          <pc:docMk/>
          <pc:sldMk cId="1311045752" sldId="274"/>
        </pc:sldMkLst>
        <pc:spChg chg="add del mod">
          <ac:chgData name="Bertus Boer" userId="dd0b548e-2051-480b-b45a-733b835a31bc" providerId="ADAL" clId="{771F66BD-DFA1-45E0-83A9-61A2995E9A94}" dt="2023-06-15T14:15:25.743" v="220" actId="478"/>
          <ac:spMkLst>
            <pc:docMk/>
            <pc:sldMk cId="1311045752" sldId="274"/>
            <ac:spMk id="3" creationId="{5074A630-8E64-5BD5-E617-A4D202CDA160}"/>
          </ac:spMkLst>
        </pc:spChg>
        <pc:spChg chg="mod">
          <ac:chgData name="Bertus Boer" userId="dd0b548e-2051-480b-b45a-733b835a31bc" providerId="ADAL" clId="{771F66BD-DFA1-45E0-83A9-61A2995E9A94}" dt="2023-06-15T14:19:45.999" v="240" actId="20577"/>
          <ac:spMkLst>
            <pc:docMk/>
            <pc:sldMk cId="1311045752" sldId="274"/>
            <ac:spMk id="6" creationId="{00000000-0000-0000-0000-000000000000}"/>
          </ac:spMkLst>
        </pc:spChg>
      </pc:sldChg>
      <pc:sldChg chg="modSp add mod ord">
        <pc:chgData name="Bertus Boer" userId="dd0b548e-2051-480b-b45a-733b835a31bc" providerId="ADAL" clId="{771F66BD-DFA1-45E0-83A9-61A2995E9A94}" dt="2023-06-15T14:18:25.790" v="229" actId="20577"/>
        <pc:sldMkLst>
          <pc:docMk/>
          <pc:sldMk cId="1446262914" sldId="275"/>
        </pc:sldMkLst>
        <pc:spChg chg="mod">
          <ac:chgData name="Bertus Boer" userId="dd0b548e-2051-480b-b45a-733b835a31bc" providerId="ADAL" clId="{771F66BD-DFA1-45E0-83A9-61A2995E9A94}" dt="2023-06-15T14:18:25.790" v="229" actId="20577"/>
          <ac:spMkLst>
            <pc:docMk/>
            <pc:sldMk cId="1446262914" sldId="275"/>
            <ac:spMk id="6" creationId="{00000000-0000-0000-0000-000000000000}"/>
          </ac:spMkLst>
        </pc:spChg>
      </pc:sldChg>
      <pc:sldChg chg="modSp add mod ord">
        <pc:chgData name="Bertus Boer" userId="dd0b548e-2051-480b-b45a-733b835a31bc" providerId="ADAL" clId="{771F66BD-DFA1-45E0-83A9-61A2995E9A94}" dt="2023-06-15T14:23:35.038" v="251"/>
        <pc:sldMkLst>
          <pc:docMk/>
          <pc:sldMk cId="2859256104" sldId="276"/>
        </pc:sldMkLst>
        <pc:spChg chg="mod">
          <ac:chgData name="Bertus Boer" userId="dd0b548e-2051-480b-b45a-733b835a31bc" providerId="ADAL" clId="{771F66BD-DFA1-45E0-83A9-61A2995E9A94}" dt="2023-06-15T14:22:00.398" v="249" actId="20577"/>
          <ac:spMkLst>
            <pc:docMk/>
            <pc:sldMk cId="2859256104" sldId="276"/>
            <ac:spMk id="6" creationId="{00000000-0000-0000-0000-000000000000}"/>
          </ac:spMkLst>
        </pc:spChg>
      </pc:sldChg>
      <pc:sldChg chg="modSp add mod">
        <pc:chgData name="Bertus Boer" userId="dd0b548e-2051-480b-b45a-733b835a31bc" providerId="ADAL" clId="{771F66BD-DFA1-45E0-83A9-61A2995E9A94}" dt="2023-06-15T14:23:55.296" v="256" actId="20577"/>
        <pc:sldMkLst>
          <pc:docMk/>
          <pc:sldMk cId="1665909269" sldId="277"/>
        </pc:sldMkLst>
        <pc:spChg chg="mod">
          <ac:chgData name="Bertus Boer" userId="dd0b548e-2051-480b-b45a-733b835a31bc" providerId="ADAL" clId="{771F66BD-DFA1-45E0-83A9-61A2995E9A94}" dt="2023-06-15T14:23:55.296" v="256" actId="20577"/>
          <ac:spMkLst>
            <pc:docMk/>
            <pc:sldMk cId="1665909269" sldId="277"/>
            <ac:spMk id="6" creationId="{00000000-0000-0000-0000-000000000000}"/>
          </ac:spMkLst>
        </pc:spChg>
      </pc:sldChg>
      <pc:sldChg chg="addSp delSp modSp add mod">
        <pc:chgData name="Bertus Boer" userId="dd0b548e-2051-480b-b45a-733b835a31bc" providerId="ADAL" clId="{771F66BD-DFA1-45E0-83A9-61A2995E9A94}" dt="2023-06-15T14:24:33.655" v="264"/>
        <pc:sldMkLst>
          <pc:docMk/>
          <pc:sldMk cId="1301822975" sldId="278"/>
        </pc:sldMkLst>
        <pc:spChg chg="add del mod">
          <ac:chgData name="Bertus Boer" userId="dd0b548e-2051-480b-b45a-733b835a31bc" providerId="ADAL" clId="{771F66BD-DFA1-45E0-83A9-61A2995E9A94}" dt="2023-06-15T14:24:31.407" v="263" actId="478"/>
          <ac:spMkLst>
            <pc:docMk/>
            <pc:sldMk cId="1301822975" sldId="278"/>
            <ac:spMk id="3" creationId="{7905ADA6-3B5E-8E86-C6FF-034859F580A9}"/>
          </ac:spMkLst>
        </pc:spChg>
        <pc:spChg chg="mod">
          <ac:chgData name="Bertus Boer" userId="dd0b548e-2051-480b-b45a-733b835a31bc" providerId="ADAL" clId="{771F66BD-DFA1-45E0-83A9-61A2995E9A94}" dt="2023-06-15T14:24:33.655" v="264"/>
          <ac:spMkLst>
            <pc:docMk/>
            <pc:sldMk cId="1301822975" sldId="278"/>
            <ac:spMk id="6" creationId="{00000000-0000-0000-0000-000000000000}"/>
          </ac:spMkLst>
        </pc:spChg>
      </pc:sldChg>
      <pc:sldChg chg="modSp add mod">
        <pc:chgData name="Bertus Boer" userId="dd0b548e-2051-480b-b45a-733b835a31bc" providerId="ADAL" clId="{771F66BD-DFA1-45E0-83A9-61A2995E9A94}" dt="2023-06-15T14:25:23.210" v="272" actId="20577"/>
        <pc:sldMkLst>
          <pc:docMk/>
          <pc:sldMk cId="568044511" sldId="279"/>
        </pc:sldMkLst>
        <pc:spChg chg="mod">
          <ac:chgData name="Bertus Boer" userId="dd0b548e-2051-480b-b45a-733b835a31bc" providerId="ADAL" clId="{771F66BD-DFA1-45E0-83A9-61A2995E9A94}" dt="2023-06-15T14:25:23.210" v="272" actId="20577"/>
          <ac:spMkLst>
            <pc:docMk/>
            <pc:sldMk cId="568044511" sldId="279"/>
            <ac:spMk id="6" creationId="{00000000-0000-0000-0000-000000000000}"/>
          </ac:spMkLst>
        </pc:spChg>
      </pc:sldChg>
      <pc:sldChg chg="modSp add mod ord">
        <pc:chgData name="Bertus Boer" userId="dd0b548e-2051-480b-b45a-733b835a31bc" providerId="ADAL" clId="{771F66BD-DFA1-45E0-83A9-61A2995E9A94}" dt="2023-06-15T14:25:05.847" v="269"/>
        <pc:sldMkLst>
          <pc:docMk/>
          <pc:sldMk cId="961130483" sldId="280"/>
        </pc:sldMkLst>
        <pc:spChg chg="mod">
          <ac:chgData name="Bertus Boer" userId="dd0b548e-2051-480b-b45a-733b835a31bc" providerId="ADAL" clId="{771F66BD-DFA1-45E0-83A9-61A2995E9A94}" dt="2023-06-15T14:24:53.640" v="267" actId="20577"/>
          <ac:spMkLst>
            <pc:docMk/>
            <pc:sldMk cId="961130483" sldId="280"/>
            <ac:spMk id="6" creationId="{00000000-0000-0000-0000-000000000000}"/>
          </ac:spMkLst>
        </pc:spChg>
      </pc:sldChg>
      <pc:sldChg chg="modSp add mod">
        <pc:chgData name="Bertus Boer" userId="dd0b548e-2051-480b-b45a-733b835a31bc" providerId="ADAL" clId="{771F66BD-DFA1-45E0-83A9-61A2995E9A94}" dt="2023-06-15T14:25:47.671" v="276" actId="20577"/>
        <pc:sldMkLst>
          <pc:docMk/>
          <pc:sldMk cId="2118551446" sldId="281"/>
        </pc:sldMkLst>
        <pc:spChg chg="mod">
          <ac:chgData name="Bertus Boer" userId="dd0b548e-2051-480b-b45a-733b835a31bc" providerId="ADAL" clId="{771F66BD-DFA1-45E0-83A9-61A2995E9A94}" dt="2023-06-15T14:25:47.671" v="276" actId="20577"/>
          <ac:spMkLst>
            <pc:docMk/>
            <pc:sldMk cId="2118551446" sldId="281"/>
            <ac:spMk id="6" creationId="{00000000-0000-0000-0000-000000000000}"/>
          </ac:spMkLst>
        </pc:spChg>
      </pc:sldChg>
      <pc:sldChg chg="modSp add mod">
        <pc:chgData name="Bertus Boer" userId="dd0b548e-2051-480b-b45a-733b835a31bc" providerId="ADAL" clId="{771F66BD-DFA1-45E0-83A9-61A2995E9A94}" dt="2023-06-15T14:26:24.254" v="281" actId="20577"/>
        <pc:sldMkLst>
          <pc:docMk/>
          <pc:sldMk cId="3014993729" sldId="282"/>
        </pc:sldMkLst>
        <pc:spChg chg="mod">
          <ac:chgData name="Bertus Boer" userId="dd0b548e-2051-480b-b45a-733b835a31bc" providerId="ADAL" clId="{771F66BD-DFA1-45E0-83A9-61A2995E9A94}" dt="2023-06-15T14:26:24.254" v="281" actId="20577"/>
          <ac:spMkLst>
            <pc:docMk/>
            <pc:sldMk cId="3014993729" sldId="282"/>
            <ac:spMk id="6" creationId="{00000000-0000-0000-0000-000000000000}"/>
          </ac:spMkLst>
        </pc:spChg>
      </pc:sldChg>
      <pc:sldChg chg="modSp add mod">
        <pc:chgData name="Bertus Boer" userId="dd0b548e-2051-480b-b45a-733b835a31bc" providerId="ADAL" clId="{771F66BD-DFA1-45E0-83A9-61A2995E9A94}" dt="2023-06-15T14:26:41.210" v="283" actId="1076"/>
        <pc:sldMkLst>
          <pc:docMk/>
          <pc:sldMk cId="1705967288" sldId="283"/>
        </pc:sldMkLst>
        <pc:spChg chg="mod">
          <ac:chgData name="Bertus Boer" userId="dd0b548e-2051-480b-b45a-733b835a31bc" providerId="ADAL" clId="{771F66BD-DFA1-45E0-83A9-61A2995E9A94}" dt="2023-06-15T14:26:41.210" v="283" actId="1076"/>
          <ac:spMkLst>
            <pc:docMk/>
            <pc:sldMk cId="1705967288" sldId="283"/>
            <ac:spMk id="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EB7032-F0D6-4A01-845E-F640D5DCE90C}" type="datetimeFigureOut">
              <a:rPr lang="nl-NL" smtClean="0"/>
              <a:t>15-6-2023</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1A04F1-D7F4-4979-9173-69F0753CB55B}" type="slidenum">
              <a:rPr lang="nl-NL" smtClean="0"/>
              <a:t>‹nr.›</a:t>
            </a:fld>
            <a:endParaRPr lang="nl-NL"/>
          </a:p>
        </p:txBody>
      </p:sp>
    </p:spTree>
    <p:extLst>
      <p:ext uri="{BB962C8B-B14F-4D97-AF65-F5344CB8AC3E}">
        <p14:creationId xmlns:p14="http://schemas.microsoft.com/office/powerpoint/2010/main" val="394730980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eningsdia">
    <p:spTree>
      <p:nvGrpSpPr>
        <p:cNvPr id="1" name=""/>
        <p:cNvGrpSpPr/>
        <p:nvPr/>
      </p:nvGrpSpPr>
      <p:grpSpPr>
        <a:xfrm>
          <a:off x="0" y="0"/>
          <a:ext cx="0" cy="0"/>
          <a:chOff x="0" y="0"/>
          <a:chExt cx="0" cy="0"/>
        </a:xfrm>
      </p:grpSpPr>
      <p:pic>
        <p:nvPicPr>
          <p:cNvPr id="3" name="Afbeelding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kstvak 5"/>
          <p:cNvSpPr txBox="1"/>
          <p:nvPr userDrawn="1"/>
        </p:nvSpPr>
        <p:spPr>
          <a:xfrm>
            <a:off x="1130533" y="6142150"/>
            <a:ext cx="4680065" cy="369332"/>
          </a:xfrm>
          <a:prstGeom prst="rect">
            <a:avLst/>
          </a:prstGeom>
          <a:solidFill>
            <a:schemeClr val="bg1"/>
          </a:solidFill>
        </p:spPr>
        <p:txBody>
          <a:bodyPr wrap="square" rtlCol="0">
            <a:spAutoFit/>
          </a:bodyPr>
          <a:lstStyle/>
          <a:p>
            <a:endParaRPr lang="nl-NL" dirty="0"/>
          </a:p>
        </p:txBody>
      </p:sp>
      <p:pic>
        <p:nvPicPr>
          <p:cNvPr id="7" name="Afbeelding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4463" y="5787319"/>
            <a:ext cx="6553213" cy="1078994"/>
          </a:xfrm>
          <a:prstGeom prst="rect">
            <a:avLst/>
          </a:prstGeom>
        </p:spPr>
      </p:pic>
    </p:spTree>
    <p:extLst>
      <p:ext uri="{BB962C8B-B14F-4D97-AF65-F5344CB8AC3E}">
        <p14:creationId xmlns:p14="http://schemas.microsoft.com/office/powerpoint/2010/main" val="641450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diaMetBeeld">
    <p:spTree>
      <p:nvGrpSpPr>
        <p:cNvPr id="1" name=""/>
        <p:cNvGrpSpPr/>
        <p:nvPr/>
      </p:nvGrpSpPr>
      <p:grpSpPr>
        <a:xfrm>
          <a:off x="0" y="0"/>
          <a:ext cx="0" cy="0"/>
          <a:chOff x="0" y="0"/>
          <a:chExt cx="0" cy="0"/>
        </a:xfrm>
      </p:grpSpPr>
      <p:sp>
        <p:nvSpPr>
          <p:cNvPr id="11" name="Tijdelijke aanduiding voor afbeelding 8"/>
          <p:cNvSpPr>
            <a:spLocks noGrp="1"/>
          </p:cNvSpPr>
          <p:nvPr>
            <p:ph type="pic" sz="quarter" idx="11" hasCustomPrompt="1"/>
          </p:nvPr>
        </p:nvSpPr>
        <p:spPr>
          <a:xfrm>
            <a:off x="0" y="0"/>
            <a:ext cx="9720000" cy="6858000"/>
          </a:xfrm>
        </p:spPr>
        <p:txBody>
          <a:bodyPr/>
          <a:lstStyle>
            <a:lvl1pPr marL="0" indent="0" algn="l">
              <a:buFontTx/>
              <a:buNone/>
              <a:defRPr sz="1600" baseline="0"/>
            </a:lvl1pPr>
          </a:lstStyle>
          <a:p>
            <a:r>
              <a:rPr lang="nl-NL" dirty="0"/>
              <a:t>Klik op het pictogram in het midden om een achtergrondafbeelding toe te voegen (19,05 x 27 cm). </a:t>
            </a:r>
            <a:br>
              <a:rPr lang="nl-NL" dirty="0"/>
            </a:br>
            <a:r>
              <a:rPr lang="nl-NL" dirty="0"/>
              <a:t>Verplaats deze vervolgens naar de achtergrond om de tekst te typen.</a:t>
            </a:r>
          </a:p>
        </p:txBody>
      </p:sp>
      <p:sp>
        <p:nvSpPr>
          <p:cNvPr id="2" name="Titel 1"/>
          <p:cNvSpPr>
            <a:spLocks noGrp="1"/>
          </p:cNvSpPr>
          <p:nvPr>
            <p:ph type="ctrTitle"/>
          </p:nvPr>
        </p:nvSpPr>
        <p:spPr>
          <a:xfrm>
            <a:off x="720000" y="3060000"/>
            <a:ext cx="8280000" cy="720000"/>
          </a:xfrm>
        </p:spPr>
        <p:txBody>
          <a:bodyPr lIns="0" tIns="0" rIns="0" bIns="0" anchor="t" anchorCtr="0">
            <a:noAutofit/>
          </a:bodyPr>
          <a:lstStyle>
            <a:lvl1pPr algn="l">
              <a:defRPr sz="4400" b="1" i="0" baseline="0">
                <a:solidFill>
                  <a:schemeClr val="bg1"/>
                </a:solidFill>
                <a:latin typeface="Arial" panose="020B0604020202020204" pitchFamily="34" charset="0"/>
              </a:defRPr>
            </a:lvl1pPr>
          </a:lstStyle>
          <a:p>
            <a:r>
              <a:rPr lang="nl-NL"/>
              <a:t>Klik om de stijl te bewerken</a:t>
            </a:r>
            <a:endParaRPr lang="nl-NL" dirty="0"/>
          </a:p>
        </p:txBody>
      </p:sp>
      <p:sp>
        <p:nvSpPr>
          <p:cNvPr id="3" name="Ondertitel 2"/>
          <p:cNvSpPr>
            <a:spLocks noGrp="1"/>
          </p:cNvSpPr>
          <p:nvPr>
            <p:ph type="subTitle" idx="1"/>
          </p:nvPr>
        </p:nvSpPr>
        <p:spPr>
          <a:xfrm>
            <a:off x="720000" y="3816000"/>
            <a:ext cx="8280000" cy="720000"/>
          </a:xfrm>
        </p:spPr>
        <p:txBody>
          <a:bodyPr lIns="0" tIns="0" rIns="0" bIns="0">
            <a:noAutofit/>
          </a:bodyPr>
          <a:lstStyle>
            <a:lvl1pPr marL="0" indent="0" algn="l">
              <a:buNone/>
              <a:defRPr sz="2400" baseline="0">
                <a:solidFill>
                  <a:schemeClr val="bg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pic>
        <p:nvPicPr>
          <p:cNvPr id="7" name="Afbeelding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3451768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ZonderBeeld">
    <p:spTree>
      <p:nvGrpSpPr>
        <p:cNvPr id="1" name=""/>
        <p:cNvGrpSpPr/>
        <p:nvPr/>
      </p:nvGrpSpPr>
      <p:grpSpPr>
        <a:xfrm>
          <a:off x="0" y="0"/>
          <a:ext cx="0" cy="0"/>
          <a:chOff x="0" y="0"/>
          <a:chExt cx="0" cy="0"/>
        </a:xfrm>
      </p:grpSpPr>
      <p:sp>
        <p:nvSpPr>
          <p:cNvPr id="2" name="Titel 1"/>
          <p:cNvSpPr>
            <a:spLocks noGrp="1"/>
          </p:cNvSpPr>
          <p:nvPr>
            <p:ph type="ctrTitle"/>
          </p:nvPr>
        </p:nvSpPr>
        <p:spPr>
          <a:xfrm>
            <a:off x="720000" y="3060000"/>
            <a:ext cx="8280000" cy="720000"/>
          </a:xfrm>
        </p:spPr>
        <p:txBody>
          <a:bodyPr lIns="0" tIns="0" rIns="0" bIns="0" anchor="t" anchorCtr="0">
            <a:noAutofit/>
          </a:bodyPr>
          <a:lstStyle>
            <a:lvl1pPr algn="l">
              <a:defRPr sz="4400" b="1" i="0" baseline="0">
                <a:solidFill>
                  <a:srgbClr val="1E201F"/>
                </a:solidFill>
                <a:latin typeface="Arial" panose="020B0604020202020204" pitchFamily="34" charset="0"/>
              </a:defRPr>
            </a:lvl1pPr>
          </a:lstStyle>
          <a:p>
            <a:r>
              <a:rPr lang="nl-NL"/>
              <a:t>Klik om de stijl te bewerken</a:t>
            </a:r>
            <a:endParaRPr lang="nl-NL" dirty="0"/>
          </a:p>
        </p:txBody>
      </p:sp>
      <p:sp>
        <p:nvSpPr>
          <p:cNvPr id="3" name="Ondertitel 2"/>
          <p:cNvSpPr>
            <a:spLocks noGrp="1"/>
          </p:cNvSpPr>
          <p:nvPr>
            <p:ph type="subTitle" idx="1"/>
          </p:nvPr>
        </p:nvSpPr>
        <p:spPr>
          <a:xfrm>
            <a:off x="720000" y="3816000"/>
            <a:ext cx="8280000" cy="720000"/>
          </a:xfrm>
        </p:spPr>
        <p:txBody>
          <a:bodyPr lIns="0" tIns="0" rIns="0" bIns="0">
            <a:noAutofit/>
          </a:bodyPr>
          <a:lstStyle>
            <a:lvl1pPr marL="0" indent="0" algn="l">
              <a:buNone/>
              <a:defRPr sz="2400" baseline="0">
                <a:solidFill>
                  <a:srgbClr val="1E201F"/>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pic>
        <p:nvPicPr>
          <p:cNvPr id="6" name="Afbeelding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978055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el en tekst/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dirty="0"/>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pic>
        <p:nvPicPr>
          <p:cNvPr id="6" name="Afbeelding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4280818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Afbeelding">
    <p:spTree>
      <p:nvGrpSpPr>
        <p:cNvPr id="1" name=""/>
        <p:cNvGrpSpPr/>
        <p:nvPr/>
      </p:nvGrpSpPr>
      <p:grpSpPr>
        <a:xfrm>
          <a:off x="0" y="0"/>
          <a:ext cx="0" cy="0"/>
          <a:chOff x="0" y="0"/>
          <a:chExt cx="0" cy="0"/>
        </a:xfrm>
      </p:grpSpPr>
      <p:sp>
        <p:nvSpPr>
          <p:cNvPr id="11" name="Tijdelijke aanduiding voor afbeelding 8"/>
          <p:cNvSpPr>
            <a:spLocks noGrp="1"/>
          </p:cNvSpPr>
          <p:nvPr>
            <p:ph type="pic" sz="quarter" idx="11" hasCustomPrompt="1"/>
          </p:nvPr>
        </p:nvSpPr>
        <p:spPr>
          <a:xfrm>
            <a:off x="0" y="0"/>
            <a:ext cx="9720000" cy="6858000"/>
          </a:xfrm>
        </p:spPr>
        <p:txBody>
          <a:bodyPr/>
          <a:lstStyle>
            <a:lvl1pPr marL="0" indent="0" algn="l">
              <a:buFontTx/>
              <a:buNone/>
              <a:defRPr sz="1600" baseline="0"/>
            </a:lvl1pPr>
          </a:lstStyle>
          <a:p>
            <a:r>
              <a:rPr lang="nl-NL" dirty="0"/>
              <a:t>Klik op het pictogram in het midden om een achtergrondafbeelding toe te voegen (19,05 x 27 cm). </a:t>
            </a:r>
            <a:br>
              <a:rPr lang="nl-NL" dirty="0"/>
            </a:br>
            <a:endParaRPr lang="nl-NL" dirty="0"/>
          </a:p>
        </p:txBody>
      </p:sp>
      <p:pic>
        <p:nvPicPr>
          <p:cNvPr id="4" name="Afbeelding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864888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el, tekst en afbeelding">
    <p:spTree>
      <p:nvGrpSpPr>
        <p:cNvPr id="1" name=""/>
        <p:cNvGrpSpPr/>
        <p:nvPr/>
      </p:nvGrpSpPr>
      <p:grpSpPr>
        <a:xfrm>
          <a:off x="0" y="0"/>
          <a:ext cx="0" cy="0"/>
          <a:chOff x="0" y="0"/>
          <a:chExt cx="0" cy="0"/>
        </a:xfrm>
      </p:grpSpPr>
      <p:sp>
        <p:nvSpPr>
          <p:cNvPr id="6" name="Tijdelijke aanduiding voor afbeelding 5"/>
          <p:cNvSpPr>
            <a:spLocks noGrp="1"/>
          </p:cNvSpPr>
          <p:nvPr>
            <p:ph type="pic" sz="quarter" idx="11" hasCustomPrompt="1"/>
          </p:nvPr>
        </p:nvSpPr>
        <p:spPr>
          <a:xfrm>
            <a:off x="0" y="0"/>
            <a:ext cx="9720000" cy="6858000"/>
          </a:xfrm>
        </p:spPr>
        <p:txBody>
          <a:bodyPr>
            <a:noAutofit/>
          </a:bodyPr>
          <a:lstStyle>
            <a:lvl1pPr marL="0" indent="0">
              <a:buFontTx/>
              <a:buNone/>
              <a:defRPr sz="1600"/>
            </a:lvl1pPr>
          </a:lstStyle>
          <a:p>
            <a:r>
              <a:rPr lang="nl-NL" dirty="0"/>
              <a:t>Klik op het pictogram in het midden om een afbeelding toe te voegen (19,05 x 10 cm).</a:t>
            </a:r>
            <a:r>
              <a:rPr lang="nl-NL" sz="1600" dirty="0"/>
              <a:t> </a:t>
            </a:r>
            <a:endParaRPr lang="nl-NL" dirty="0"/>
          </a:p>
        </p:txBody>
      </p:sp>
      <p:pic>
        <p:nvPicPr>
          <p:cNvPr id="5" name="Afbeelding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843886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el, tekst en afbeelding">
    <p:spTree>
      <p:nvGrpSpPr>
        <p:cNvPr id="1" name=""/>
        <p:cNvGrpSpPr/>
        <p:nvPr/>
      </p:nvGrpSpPr>
      <p:grpSpPr>
        <a:xfrm>
          <a:off x="0" y="0"/>
          <a:ext cx="0" cy="0"/>
          <a:chOff x="0" y="0"/>
          <a:chExt cx="0" cy="0"/>
        </a:xfrm>
      </p:grpSpPr>
      <p:sp>
        <p:nvSpPr>
          <p:cNvPr id="2" name="Titel 1"/>
          <p:cNvSpPr>
            <a:spLocks noGrp="1"/>
          </p:cNvSpPr>
          <p:nvPr>
            <p:ph type="title"/>
          </p:nvPr>
        </p:nvSpPr>
        <p:spPr>
          <a:xfrm>
            <a:off x="756000" y="576000"/>
            <a:ext cx="4932000" cy="720000"/>
          </a:xfrm>
        </p:spPr>
        <p:txBody>
          <a:bodyPr/>
          <a:lstStyle/>
          <a:p>
            <a:r>
              <a:rPr lang="nl-NL"/>
              <a:t>Klik om de stijl te bewerken</a:t>
            </a:r>
            <a:endParaRPr lang="nl-NL" dirty="0"/>
          </a:p>
        </p:txBody>
      </p:sp>
      <p:sp>
        <p:nvSpPr>
          <p:cNvPr id="4" name="Tijdelijke aanduiding voor tekst 3"/>
          <p:cNvSpPr>
            <a:spLocks noGrp="1"/>
          </p:cNvSpPr>
          <p:nvPr>
            <p:ph type="body" sz="quarter" idx="10" hasCustomPrompt="1"/>
          </p:nvPr>
        </p:nvSpPr>
        <p:spPr>
          <a:xfrm>
            <a:off x="2088000" y="1476000"/>
            <a:ext cx="3600000" cy="4680000"/>
          </a:xfrm>
        </p:spPr>
        <p:txBody>
          <a:bodyPr/>
          <a:lstStyle/>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afbeelding 5"/>
          <p:cNvSpPr>
            <a:spLocks noGrp="1"/>
          </p:cNvSpPr>
          <p:nvPr>
            <p:ph type="pic" sz="quarter" idx="11" hasCustomPrompt="1"/>
          </p:nvPr>
        </p:nvSpPr>
        <p:spPr>
          <a:xfrm>
            <a:off x="6120000" y="0"/>
            <a:ext cx="3600000" cy="6858000"/>
          </a:xfrm>
        </p:spPr>
        <p:txBody>
          <a:bodyPr>
            <a:normAutofit/>
          </a:bodyPr>
          <a:lstStyle>
            <a:lvl1pPr marL="0" indent="0">
              <a:buFontTx/>
              <a:buNone/>
              <a:defRPr sz="1600"/>
            </a:lvl1pPr>
          </a:lstStyle>
          <a:p>
            <a:r>
              <a:rPr lang="nl-NL" dirty="0"/>
              <a:t>Klik op het pictogram in het midden om een afbeelding toe te voegen (19,05 x 10 cm).</a:t>
            </a:r>
            <a:r>
              <a:rPr lang="nl-NL" sz="1600" dirty="0"/>
              <a:t> </a:t>
            </a:r>
            <a:endParaRPr lang="nl-NL" dirty="0"/>
          </a:p>
        </p:txBody>
      </p:sp>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540399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el en tekst">
    <p:spTree>
      <p:nvGrpSpPr>
        <p:cNvPr id="1" name=""/>
        <p:cNvGrpSpPr/>
        <p:nvPr/>
      </p:nvGrpSpPr>
      <p:grpSpPr>
        <a:xfrm>
          <a:off x="0" y="0"/>
          <a:ext cx="0" cy="0"/>
          <a:chOff x="0" y="0"/>
          <a:chExt cx="0" cy="0"/>
        </a:xfrm>
      </p:grpSpPr>
      <p:sp>
        <p:nvSpPr>
          <p:cNvPr id="2" name="Titel 1"/>
          <p:cNvSpPr>
            <a:spLocks noGrp="1"/>
          </p:cNvSpPr>
          <p:nvPr>
            <p:ph type="title"/>
          </p:nvPr>
        </p:nvSpPr>
        <p:spPr>
          <a:xfrm>
            <a:off x="756000" y="576000"/>
            <a:ext cx="4932000" cy="720000"/>
          </a:xfrm>
        </p:spPr>
        <p:txBody>
          <a:bodyPr/>
          <a:lstStyle/>
          <a:p>
            <a:r>
              <a:rPr lang="nl-NL"/>
              <a:t>Klik om de stijl te bewerken</a:t>
            </a:r>
            <a:endParaRPr lang="nl-NL" dirty="0"/>
          </a:p>
        </p:txBody>
      </p:sp>
      <p:sp>
        <p:nvSpPr>
          <p:cNvPr id="4" name="Tijdelijke aanduiding voor tekst 3"/>
          <p:cNvSpPr>
            <a:spLocks noGrp="1"/>
          </p:cNvSpPr>
          <p:nvPr>
            <p:ph type="body" sz="quarter" idx="10" hasCustomPrompt="1"/>
          </p:nvPr>
        </p:nvSpPr>
        <p:spPr>
          <a:xfrm>
            <a:off x="2088000" y="1476000"/>
            <a:ext cx="7200000" cy="4680000"/>
          </a:xfrm>
        </p:spPr>
        <p:txBody>
          <a:bodyPr/>
          <a:lstStyle/>
          <a:p>
            <a:pPr lvl="1"/>
            <a:r>
              <a:rPr lang="nl-NL" dirty="0"/>
              <a:t>Tweede niveau</a:t>
            </a:r>
          </a:p>
          <a:p>
            <a:pPr lvl="2"/>
            <a:r>
              <a:rPr lang="nl-NL" dirty="0"/>
              <a:t>Derde niveau</a:t>
            </a:r>
          </a:p>
          <a:p>
            <a:pPr lvl="3"/>
            <a:r>
              <a:rPr lang="nl-NL" dirty="0"/>
              <a:t>Vierde niveau</a:t>
            </a:r>
          </a:p>
          <a:p>
            <a:pPr lvl="4"/>
            <a:r>
              <a:rPr lang="nl-NL" dirty="0"/>
              <a:t>Vijfde niveau</a:t>
            </a:r>
          </a:p>
        </p:txBody>
      </p:sp>
      <p:pic>
        <p:nvPicPr>
          <p:cNvPr id="5" name="Afbeelding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Tree>
    <p:extLst>
      <p:ext uri="{BB962C8B-B14F-4D97-AF65-F5344CB8AC3E}">
        <p14:creationId xmlns:p14="http://schemas.microsoft.com/office/powerpoint/2010/main" val="349904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lotdia">
    <p:spTree>
      <p:nvGrpSpPr>
        <p:cNvPr id="1" name=""/>
        <p:cNvGrpSpPr/>
        <p:nvPr/>
      </p:nvGrpSpPr>
      <p:grpSpPr>
        <a:xfrm>
          <a:off x="0" y="0"/>
          <a:ext cx="0" cy="0"/>
          <a:chOff x="0" y="0"/>
          <a:chExt cx="0" cy="0"/>
        </a:xfrm>
      </p:grpSpPr>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kstvak 2"/>
          <p:cNvSpPr txBox="1"/>
          <p:nvPr userDrawn="1"/>
        </p:nvSpPr>
        <p:spPr>
          <a:xfrm>
            <a:off x="1130533" y="6142150"/>
            <a:ext cx="4680065" cy="369332"/>
          </a:xfrm>
          <a:prstGeom prst="rect">
            <a:avLst/>
          </a:prstGeom>
          <a:solidFill>
            <a:schemeClr val="bg1"/>
          </a:solidFill>
        </p:spPr>
        <p:txBody>
          <a:bodyPr wrap="square" rtlCol="0">
            <a:spAutoFit/>
          </a:bodyPr>
          <a:lstStyle/>
          <a:p>
            <a:endParaRPr lang="nl-NL" dirty="0"/>
          </a:p>
        </p:txBody>
      </p:sp>
      <p:pic>
        <p:nvPicPr>
          <p:cNvPr id="4" name="Afbeelding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4463" y="5787319"/>
            <a:ext cx="6553213" cy="1078994"/>
          </a:xfrm>
          <a:prstGeom prst="rect">
            <a:avLst/>
          </a:prstGeom>
        </p:spPr>
      </p:pic>
    </p:spTree>
    <p:extLst>
      <p:ext uri="{BB962C8B-B14F-4D97-AF65-F5344CB8AC3E}">
        <p14:creationId xmlns:p14="http://schemas.microsoft.com/office/powerpoint/2010/main" val="549768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Afbeelding 5"/>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9734400" y="0"/>
            <a:ext cx="2459736" cy="6858000"/>
          </a:xfrm>
          <a:prstGeom prst="rect">
            <a:avLst/>
          </a:prstGeom>
        </p:spPr>
      </p:pic>
      <p:sp>
        <p:nvSpPr>
          <p:cNvPr id="2" name="Tijdelijke aanduiding voor titel 1"/>
          <p:cNvSpPr>
            <a:spLocks noGrp="1"/>
          </p:cNvSpPr>
          <p:nvPr>
            <p:ph type="title"/>
          </p:nvPr>
        </p:nvSpPr>
        <p:spPr>
          <a:xfrm>
            <a:off x="756000" y="576000"/>
            <a:ext cx="9036000" cy="1080000"/>
          </a:xfrm>
          <a:prstGeom prst="rect">
            <a:avLst/>
          </a:prstGeom>
        </p:spPr>
        <p:txBody>
          <a:bodyPr vert="horz" lIns="0" tIns="0" rIns="0" bIns="0" rtlCol="0" anchor="t" anchorCtr="0">
            <a:normAutofit/>
          </a:bodyPr>
          <a:lstStyle/>
          <a:p>
            <a:r>
              <a:rPr lang="nl-NL" dirty="0"/>
              <a:t>Klik om de stijl te bewerken</a:t>
            </a:r>
          </a:p>
        </p:txBody>
      </p:sp>
      <p:sp>
        <p:nvSpPr>
          <p:cNvPr id="3" name="Tijdelijke aanduiding voor tekst 2"/>
          <p:cNvSpPr>
            <a:spLocks noGrp="1"/>
          </p:cNvSpPr>
          <p:nvPr>
            <p:ph type="body" idx="1"/>
          </p:nvPr>
        </p:nvSpPr>
        <p:spPr>
          <a:xfrm>
            <a:off x="2052000" y="1728000"/>
            <a:ext cx="7740000" cy="4351338"/>
          </a:xfrm>
          <a:prstGeom prst="rect">
            <a:avLst/>
          </a:prstGeom>
        </p:spPr>
        <p:txBody>
          <a:bodyPr vert="horz" lIns="0" tIns="0" rIns="0" bIns="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625692762"/>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52" r:id="rId3"/>
    <p:sldLayoutId id="2147483650" r:id="rId4"/>
    <p:sldLayoutId id="2147483653" r:id="rId5"/>
    <p:sldLayoutId id="2147483657" r:id="rId6"/>
    <p:sldLayoutId id="2147483654" r:id="rId7"/>
    <p:sldLayoutId id="2147483655" r:id="rId8"/>
    <p:sldLayoutId id="2147483656" r:id="rId9"/>
  </p:sldLayoutIdLst>
  <p:txStyles>
    <p:titleStyle>
      <a:lvl1pPr algn="l" defTabSz="914400" rtl="0" eaLnBrk="1" latinLnBrk="0" hangingPunct="1">
        <a:lnSpc>
          <a:spcPct val="90000"/>
        </a:lnSpc>
        <a:spcBef>
          <a:spcPct val="0"/>
        </a:spcBef>
        <a:buNone/>
        <a:defRPr sz="4400" b="1" kern="1200" baseline="0">
          <a:solidFill>
            <a:srgbClr val="1E201F"/>
          </a:solidFill>
          <a:latin typeface="Arial" panose="020B0604020202020204" pitchFamily="34" charset="0"/>
          <a:ea typeface="+mj-ea"/>
          <a:cs typeface="+mj-cs"/>
        </a:defRPr>
      </a:lvl1pPr>
    </p:titleStyle>
    <p:bodyStyle>
      <a:lvl1pPr marL="0" indent="-360000" algn="l" defTabSz="914400" rtl="0" eaLnBrk="1" latinLnBrk="0" hangingPunct="1">
        <a:lnSpc>
          <a:spcPct val="100000"/>
        </a:lnSpc>
        <a:spcBef>
          <a:spcPts val="0"/>
        </a:spcBef>
        <a:buFont typeface="Arial" panose="020B0604020202020204" pitchFamily="34" charset="0"/>
        <a:buChar char="•"/>
        <a:defRPr sz="2400" kern="1200" baseline="0">
          <a:solidFill>
            <a:srgbClr val="1E201F"/>
          </a:solidFill>
          <a:latin typeface="+mn-lt"/>
          <a:ea typeface="+mn-ea"/>
          <a:cs typeface="+mn-cs"/>
        </a:defRPr>
      </a:lvl1pPr>
      <a:lvl2pPr marL="0" indent="0" algn="l" defTabSz="914400" rtl="0" eaLnBrk="1" latinLnBrk="0" hangingPunct="1">
        <a:lnSpc>
          <a:spcPct val="100000"/>
        </a:lnSpc>
        <a:spcBef>
          <a:spcPts val="0"/>
        </a:spcBef>
        <a:buFontTx/>
        <a:buNone/>
        <a:defRPr sz="2400" kern="1200" baseline="0">
          <a:solidFill>
            <a:srgbClr val="1E201F"/>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E201F"/>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E201F"/>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E201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glastuinbouwnederland.nl/nieuws/vergunningplicht-voor-zon-op-kasdek-gewenst/" TargetMode="Externa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0736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654521" y="1778104"/>
            <a:ext cx="7740000" cy="4351338"/>
          </a:xfrm>
        </p:spPr>
        <p:txBody>
          <a:bodyPr>
            <a:normAutofit/>
          </a:bodyPr>
          <a:lstStyle/>
          <a:p>
            <a:pPr marL="285750" indent="-285750"/>
            <a:r>
              <a:rPr lang="nl-NL" dirty="0">
                <a:effectLst/>
                <a:latin typeface="Calibri" panose="020F0502020204030204" pitchFamily="34" charset="0"/>
                <a:ea typeface="Calibri" panose="020F0502020204030204" pitchFamily="34" charset="0"/>
                <a:cs typeface="Times New Roman" panose="02020603050405020304" pitchFamily="18" charset="0"/>
              </a:rPr>
              <a:t>Maak een beeldverslag van de gewasverzorgende handelingen op je (stage)bedrijf.</a:t>
            </a:r>
          </a:p>
          <a:p>
            <a:pPr marL="285750" indent="-285750"/>
            <a:endParaRPr lang="nl-NL" dirty="0">
              <a:latin typeface="Calibri" panose="020F0502020204030204" pitchFamily="34" charset="0"/>
              <a:ea typeface="Calibri" panose="020F0502020204030204" pitchFamily="34" charset="0"/>
              <a:cs typeface="Times New Roman" panose="02020603050405020304" pitchFamily="18" charset="0"/>
            </a:endParaRPr>
          </a:p>
          <a:p>
            <a:pPr marL="285750" indent="-285750"/>
            <a:r>
              <a:rPr lang="nl-NL" dirty="0">
                <a:effectLst/>
                <a:latin typeface="Calibri" panose="020F0502020204030204" pitchFamily="34" charset="0"/>
                <a:ea typeface="Calibri" panose="020F0502020204030204" pitchFamily="34" charset="0"/>
                <a:cs typeface="Times New Roman" panose="02020603050405020304" pitchFamily="18" charset="0"/>
              </a:rPr>
              <a:t> Let er op dat het beeldverslag een chronologisch verslag wordt van de handelingen gedurende een hele teelt van een gewas.</a:t>
            </a:r>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spTree>
    <p:extLst>
      <p:ext uri="{BB962C8B-B14F-4D97-AF65-F5344CB8AC3E}">
        <p14:creationId xmlns:p14="http://schemas.microsoft.com/office/powerpoint/2010/main" val="247988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006521" y="1915097"/>
            <a:ext cx="7740000" cy="4351338"/>
          </a:xfrm>
        </p:spPr>
        <p:txBody>
          <a:bodyPr/>
          <a:lstStyle/>
          <a:p>
            <a:pPr marL="342900" indent="-342900"/>
            <a:r>
              <a:rPr lang="nl-NL" dirty="0">
                <a:effectLst/>
                <a:latin typeface="Calibri" panose="020F0502020204030204" pitchFamily="34" charset="0"/>
                <a:ea typeface="Calibri" panose="020F0502020204030204" pitchFamily="34" charset="0"/>
                <a:cs typeface="Times New Roman" panose="02020603050405020304" pitchFamily="18" charset="0"/>
              </a:rPr>
              <a:t>Maak met behulp van het programma PowerPoint of een vergelijkbaar programma een presentatie, waarin je de gemaakte foto’s en het videomateriaal verwerkt en waarin bij elke handeling is aangegeven </a:t>
            </a:r>
            <a:r>
              <a:rPr lang="nl-NL" i="1" dirty="0">
                <a:effectLst/>
                <a:latin typeface="Calibri" panose="020F0502020204030204" pitchFamily="34" charset="0"/>
                <a:ea typeface="Calibri" panose="020F0502020204030204" pitchFamily="34" charset="0"/>
                <a:cs typeface="Times New Roman" panose="02020603050405020304" pitchFamily="18" charset="0"/>
              </a:rPr>
              <a:t>wat</a:t>
            </a:r>
            <a:r>
              <a:rPr lang="nl-NL" dirty="0">
                <a:effectLst/>
                <a:latin typeface="Calibri" panose="020F0502020204030204" pitchFamily="34" charset="0"/>
                <a:ea typeface="Calibri" panose="020F0502020204030204" pitchFamily="34" charset="0"/>
                <a:cs typeface="Times New Roman" panose="02020603050405020304" pitchFamily="18" charset="0"/>
              </a:rPr>
              <a:t> er te zien is en </a:t>
            </a:r>
            <a:r>
              <a:rPr lang="nl-NL" i="1" dirty="0">
                <a:effectLst/>
                <a:latin typeface="Calibri" panose="020F0502020204030204" pitchFamily="34" charset="0"/>
                <a:ea typeface="Calibri" panose="020F0502020204030204" pitchFamily="34" charset="0"/>
                <a:cs typeface="Times New Roman" panose="02020603050405020304" pitchFamily="18" charset="0"/>
              </a:rPr>
              <a:t>hoe</a:t>
            </a:r>
            <a:r>
              <a:rPr lang="nl-NL" dirty="0">
                <a:effectLst/>
                <a:latin typeface="Calibri" panose="020F0502020204030204" pitchFamily="34" charset="0"/>
                <a:ea typeface="Calibri" panose="020F0502020204030204" pitchFamily="34" charset="0"/>
                <a:cs typeface="Times New Roman" panose="02020603050405020304" pitchFamily="18" charset="0"/>
              </a:rPr>
              <a:t>, </a:t>
            </a:r>
            <a:r>
              <a:rPr lang="nl-NL" i="1" dirty="0">
                <a:effectLst/>
                <a:latin typeface="Calibri" panose="020F0502020204030204" pitchFamily="34" charset="0"/>
                <a:ea typeface="Calibri" panose="020F0502020204030204" pitchFamily="34" charset="0"/>
                <a:cs typeface="Times New Roman" panose="02020603050405020304" pitchFamily="18" charset="0"/>
              </a:rPr>
              <a:t>wanneer</a:t>
            </a:r>
            <a:r>
              <a:rPr lang="nl-NL" dirty="0">
                <a:effectLst/>
                <a:latin typeface="Calibri" panose="020F0502020204030204" pitchFamily="34" charset="0"/>
                <a:ea typeface="Calibri" panose="020F0502020204030204" pitchFamily="34" charset="0"/>
                <a:cs typeface="Times New Roman" panose="02020603050405020304" pitchFamily="18" charset="0"/>
              </a:rPr>
              <a:t> en </a:t>
            </a:r>
            <a:r>
              <a:rPr lang="nl-NL" i="1" dirty="0">
                <a:effectLst/>
                <a:latin typeface="Calibri" panose="020F0502020204030204" pitchFamily="34" charset="0"/>
                <a:ea typeface="Calibri" panose="020F0502020204030204" pitchFamily="34" charset="0"/>
                <a:cs typeface="Times New Roman" panose="02020603050405020304" pitchFamily="18" charset="0"/>
              </a:rPr>
              <a:t>waarom</a:t>
            </a:r>
            <a:r>
              <a:rPr lang="nl-NL" dirty="0">
                <a:effectLst/>
                <a:latin typeface="Calibri" panose="020F0502020204030204" pitchFamily="34" charset="0"/>
                <a:ea typeface="Calibri" panose="020F0502020204030204" pitchFamily="34" charset="0"/>
                <a:cs typeface="Times New Roman" panose="02020603050405020304" pitchFamily="18" charset="0"/>
              </a:rPr>
              <a:t> het gedaan wordt. </a:t>
            </a:r>
          </a:p>
          <a:p>
            <a:pPr marL="342900" indent="-342900"/>
            <a:endParaRPr lang="nl-NL" dirty="0">
              <a:latin typeface="Calibri" panose="020F0502020204030204" pitchFamily="34" charset="0"/>
              <a:ea typeface="Calibri" panose="020F0502020204030204" pitchFamily="34" charset="0"/>
              <a:cs typeface="Times New Roman" panose="02020603050405020304" pitchFamily="18" charset="0"/>
            </a:endParaRPr>
          </a:p>
          <a:p>
            <a:pPr marL="342900" indent="-342900"/>
            <a:r>
              <a:rPr lang="nl-NL" dirty="0">
                <a:effectLst/>
                <a:latin typeface="Calibri" panose="020F0502020204030204" pitchFamily="34" charset="0"/>
                <a:ea typeface="Calibri" panose="020F0502020204030204" pitchFamily="34" charset="0"/>
                <a:cs typeface="Times New Roman" panose="02020603050405020304" pitchFamily="18" charset="0"/>
              </a:rPr>
              <a:t>Ook geef je bij elke handeling aan wat er zich </a:t>
            </a:r>
            <a:r>
              <a:rPr lang="nl-NL" i="1" dirty="0">
                <a:effectLst/>
                <a:latin typeface="Calibri" panose="020F0502020204030204" pitchFamily="34" charset="0"/>
                <a:ea typeface="Calibri" panose="020F0502020204030204" pitchFamily="34" charset="0"/>
                <a:cs typeface="Times New Roman" panose="02020603050405020304" pitchFamily="18" charset="0"/>
              </a:rPr>
              <a:t>in</a:t>
            </a:r>
            <a:r>
              <a:rPr lang="nl-NL" dirty="0">
                <a:effectLst/>
                <a:latin typeface="Calibri" panose="020F0502020204030204" pitchFamily="34" charset="0"/>
                <a:ea typeface="Calibri" panose="020F0502020204030204" pitchFamily="34" charset="0"/>
                <a:cs typeface="Times New Roman" panose="02020603050405020304" pitchFamily="18" charset="0"/>
              </a:rPr>
              <a:t> de plant afspeelt. Denk hierbij aan hormonen, stress e.d.</a:t>
            </a: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45913" y="482574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6146" name="Picture 2" descr="Prezi's nieuwe app is nu beschikbaar voor Android | FWD">
            <a:extLst>
              <a:ext uri="{FF2B5EF4-FFF2-40B4-BE49-F238E27FC236}">
                <a16:creationId xmlns:a16="http://schemas.microsoft.com/office/drawing/2014/main" id="{5D1C6A65-D004-48C6-436D-87CAF81AFF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1624" y="4825745"/>
            <a:ext cx="2828925"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299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901688" y="1980766"/>
            <a:ext cx="7740000" cy="4351338"/>
          </a:xfrm>
        </p:spPr>
        <p:txBody>
          <a:bodyPr/>
          <a:lstStyle/>
          <a:p>
            <a:pPr marL="342900" indent="-342900"/>
            <a:r>
              <a:rPr lang="nl-NL" dirty="0">
                <a:effectLst/>
                <a:latin typeface="Calibri" panose="020F0502020204030204" pitchFamily="34" charset="0"/>
                <a:ea typeface="Calibri" panose="020F0502020204030204" pitchFamily="34" charset="0"/>
                <a:cs typeface="Times New Roman" panose="02020603050405020304" pitchFamily="18" charset="0"/>
              </a:rPr>
              <a:t>Als het beeldverslag is afgerond, presenteer je op school aan je klasgenoten</a:t>
            </a:r>
          </a:p>
          <a:p>
            <a:pPr marL="342900" indent="-342900"/>
            <a:endParaRPr lang="nl-NL" dirty="0">
              <a:latin typeface="Calibri" panose="020F0502020204030204" pitchFamily="34" charset="0"/>
              <a:ea typeface="Calibri" panose="020F0502020204030204" pitchFamily="34" charset="0"/>
              <a:cs typeface="Times New Roman" panose="02020603050405020304" pitchFamily="18" charset="0"/>
            </a:endParaRPr>
          </a:p>
          <a:p>
            <a:pPr marL="342900" indent="-342900"/>
            <a:r>
              <a:rPr lang="nl-NL" dirty="0">
                <a:effectLst/>
                <a:latin typeface="Calibri" panose="020F0502020204030204" pitchFamily="34" charset="0"/>
                <a:ea typeface="Calibri" panose="020F0502020204030204" pitchFamily="34" charset="0"/>
                <a:cs typeface="Times New Roman" panose="02020603050405020304" pitchFamily="18" charset="0"/>
              </a:rPr>
              <a:t>Geef tijdens de presentatie ook je mening over wat je goed vind gaan en wat er beter zou kunnen.</a:t>
            </a: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7170" name="Picture 2" descr="Zorg met je vormgeving voor een onvergetelijke presentatie [7 tips] -  Frankwatching">
            <a:extLst>
              <a:ext uri="{FF2B5EF4-FFF2-40B4-BE49-F238E27FC236}">
                <a16:creationId xmlns:a16="http://schemas.microsoft.com/office/drawing/2014/main" id="{808042AA-9C7E-35E9-7741-A684C4E2B2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8220" y="4747364"/>
            <a:ext cx="5295351" cy="15847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9967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8194" name="Picture 2" descr="Wat we van kinderen kunnen leren over vragen stellen - HatRabbits">
            <a:extLst>
              <a:ext uri="{FF2B5EF4-FFF2-40B4-BE49-F238E27FC236}">
                <a16:creationId xmlns:a16="http://schemas.microsoft.com/office/drawing/2014/main" id="{2A73D1D4-D7AD-1B8A-F5FD-FF8B175187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310" y="2149970"/>
            <a:ext cx="6242333" cy="35073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0996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a:xfrm>
            <a:off x="2052000" y="1728000"/>
            <a:ext cx="8692200" cy="4351338"/>
          </a:xfrm>
        </p:spPr>
        <p:txBody>
          <a:bodyPr/>
          <a:lstStyle/>
          <a:p>
            <a:r>
              <a:rPr lang="nl-NL" b="0" i="0" dirty="0">
                <a:solidFill>
                  <a:srgbClr val="374151"/>
                </a:solidFill>
                <a:effectLst/>
                <a:latin typeface="Söhne"/>
              </a:rPr>
              <a:t>Het belang van innovatie is enorm, en het heeft talrijke voordelen en impact op verschillende gebieden. Hier zijn enkele belangrijke redenen waarom innovatie van groot belang is:</a:t>
            </a:r>
          </a:p>
          <a:p>
            <a:endParaRPr lang="nl-NL" dirty="0">
              <a:solidFill>
                <a:srgbClr val="374151"/>
              </a:solidFill>
              <a:latin typeface="Söhne"/>
            </a:endParaRPr>
          </a:p>
          <a:p>
            <a:endParaRPr lang="nl-NL" b="0" i="0" dirty="0">
              <a:solidFill>
                <a:srgbClr val="374151"/>
              </a:solidFill>
              <a:effectLst/>
              <a:latin typeface="Söhne"/>
            </a:endParaRPr>
          </a:p>
          <a:p>
            <a:pPr marL="342900" lvl="1" indent="-342900">
              <a:buFont typeface="Arial" panose="020B0604020202020204" pitchFamily="34" charset="0"/>
              <a:buChar char="•"/>
            </a:pPr>
            <a:r>
              <a:rPr lang="nl-NL" b="0" i="0" dirty="0">
                <a:solidFill>
                  <a:srgbClr val="374151"/>
                </a:solidFill>
                <a:effectLst/>
                <a:latin typeface="Söhne"/>
              </a:rPr>
              <a:t>Economische groei: Innovatie stimuleert economische groei door nieuwe producten, diensten en technologieën te creëren.</a:t>
            </a:r>
          </a:p>
          <a:p>
            <a:pPr marL="342900" lvl="1" indent="-342900">
              <a:buFont typeface="Arial" panose="020B0604020202020204" pitchFamily="34" charset="0"/>
              <a:buChar char="•"/>
            </a:pPr>
            <a:r>
              <a:rPr lang="nl-NL" b="0" i="0" dirty="0">
                <a:solidFill>
                  <a:srgbClr val="374151"/>
                </a:solidFill>
                <a:effectLst/>
                <a:latin typeface="Söhne"/>
              </a:rPr>
              <a:t> Innovatieve bedrijven zijn vaak competitiever en kunnen nieuwe markten aanboren, wat leidt tot meer werkgelegenheid, hogere productiviteit en een groter bruto binnenlands product (BBP).</a:t>
            </a:r>
          </a:p>
          <a:p>
            <a:endParaRPr lang="nl-NL" dirty="0"/>
          </a:p>
        </p:txBody>
      </p:sp>
    </p:spTree>
    <p:extLst>
      <p:ext uri="{BB962C8B-B14F-4D97-AF65-F5344CB8AC3E}">
        <p14:creationId xmlns:p14="http://schemas.microsoft.com/office/powerpoint/2010/main" val="1393700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a:xfrm>
            <a:off x="2052000" y="1728000"/>
            <a:ext cx="8368350" cy="4351338"/>
          </a:xfrm>
        </p:spPr>
        <p:txBody>
          <a:bodyPr/>
          <a:lstStyle/>
          <a:p>
            <a:r>
              <a:rPr lang="nl-NL" b="0" i="0" dirty="0">
                <a:solidFill>
                  <a:srgbClr val="374151"/>
                </a:solidFill>
                <a:effectLst/>
                <a:latin typeface="Söhne"/>
              </a:rPr>
              <a:t>Concurrentievoordeel: Innovatie geeft bedrijven een concurrentievoordeel. </a:t>
            </a:r>
          </a:p>
          <a:p>
            <a:r>
              <a:rPr lang="nl-NL" b="0" i="0" dirty="0">
                <a:solidFill>
                  <a:srgbClr val="374151"/>
                </a:solidFill>
                <a:effectLst/>
                <a:latin typeface="Söhne"/>
              </a:rPr>
              <a:t>Door voortdurend nieuwe ideeën te ontwikkelen en te implementeren, kunnen bedrijven zich onderscheiden van hun concurrenten. </a:t>
            </a:r>
          </a:p>
          <a:p>
            <a:r>
              <a:rPr lang="nl-NL" b="0" i="0" dirty="0">
                <a:solidFill>
                  <a:srgbClr val="374151"/>
                </a:solidFill>
                <a:effectLst/>
                <a:latin typeface="Söhne"/>
              </a:rPr>
              <a:t>Innovatie stelt bedrijven in staat om nieuwe oplossingen, efficiëntere processen en verbeterde producten of diensten aan te bieden, waardoor ze waarde kunnen toevoegen aan hun klanten en marktaandeel kunnen vergroten.</a:t>
            </a:r>
          </a:p>
          <a:p>
            <a:endParaRPr lang="nl-NL" dirty="0"/>
          </a:p>
        </p:txBody>
      </p:sp>
    </p:spTree>
    <p:extLst>
      <p:ext uri="{BB962C8B-B14F-4D97-AF65-F5344CB8AC3E}">
        <p14:creationId xmlns:p14="http://schemas.microsoft.com/office/powerpoint/2010/main" val="2059028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p:txBody>
          <a:bodyPr/>
          <a:lstStyle/>
          <a:p>
            <a:r>
              <a:rPr lang="nl-NL" b="0" i="0" dirty="0">
                <a:solidFill>
                  <a:srgbClr val="374151"/>
                </a:solidFill>
                <a:effectLst/>
                <a:latin typeface="Söhne"/>
              </a:rPr>
              <a:t>Verbeterde efficiëntie en kostenbesparing: Innovatie kan leiden tot efficiëntere processen, nieuwe technologieën en automatisering, wat resulteert in kostenbesparingen voor bedrijven. </a:t>
            </a:r>
          </a:p>
          <a:p>
            <a:endParaRPr lang="nl-NL" b="0" i="0" dirty="0">
              <a:solidFill>
                <a:srgbClr val="374151"/>
              </a:solidFill>
              <a:effectLst/>
              <a:latin typeface="Söhne"/>
            </a:endParaRPr>
          </a:p>
          <a:p>
            <a:r>
              <a:rPr lang="nl-NL" b="0" i="0" dirty="0">
                <a:solidFill>
                  <a:srgbClr val="374151"/>
                </a:solidFill>
                <a:effectLst/>
                <a:latin typeface="Söhne"/>
              </a:rPr>
              <a:t>Door bijvoorbeeld nieuwe productiemethoden te ontwikkelen, kunnen bedrijven hun operationele kosten verlagen en hun winstgevendheid vergroten.</a:t>
            </a:r>
          </a:p>
          <a:p>
            <a:endParaRPr lang="nl-NL" dirty="0"/>
          </a:p>
        </p:txBody>
      </p:sp>
    </p:spTree>
    <p:extLst>
      <p:ext uri="{BB962C8B-B14F-4D97-AF65-F5344CB8AC3E}">
        <p14:creationId xmlns:p14="http://schemas.microsoft.com/office/powerpoint/2010/main" val="3459939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p:txBody>
          <a:bodyPr/>
          <a:lstStyle/>
          <a:p>
            <a:r>
              <a:rPr lang="nl-NL" b="0" i="0" dirty="0">
                <a:solidFill>
                  <a:srgbClr val="374151"/>
                </a:solidFill>
                <a:effectLst/>
                <a:latin typeface="Söhne"/>
              </a:rPr>
              <a:t>Maatschappelijke vooruitgang: </a:t>
            </a:r>
          </a:p>
          <a:p>
            <a:r>
              <a:rPr lang="nl-NL" b="0" i="0" dirty="0">
                <a:solidFill>
                  <a:srgbClr val="374151"/>
                </a:solidFill>
                <a:effectLst/>
                <a:latin typeface="Söhne"/>
              </a:rPr>
              <a:t>Innovatie heeft het potentieel om maatschappelijke uitdagingen op te lossen en de levenskwaliteit van mensen te verbeteren. </a:t>
            </a:r>
          </a:p>
          <a:p>
            <a:r>
              <a:rPr lang="nl-NL" b="0" i="0" dirty="0">
                <a:solidFill>
                  <a:srgbClr val="374151"/>
                </a:solidFill>
                <a:effectLst/>
                <a:latin typeface="Söhne"/>
              </a:rPr>
              <a:t>Door nieuwe technologieën en ideeën te ontwikkelen, kunnen innovators oplossingen vinden voor problemen op het gebied van gezondheidszorg, energie, milieu, transport, onderwijs en meer. </a:t>
            </a:r>
          </a:p>
          <a:p>
            <a:r>
              <a:rPr lang="nl-NL" b="0" i="0" dirty="0">
                <a:solidFill>
                  <a:srgbClr val="374151"/>
                </a:solidFill>
                <a:effectLst/>
                <a:latin typeface="Söhne"/>
              </a:rPr>
              <a:t>Innovatie draagt bij aan vooruitgang en welvaart op maatschappelijk niveau.</a:t>
            </a:r>
          </a:p>
          <a:p>
            <a:endParaRPr lang="nl-NL" dirty="0"/>
          </a:p>
        </p:txBody>
      </p:sp>
    </p:spTree>
    <p:extLst>
      <p:ext uri="{BB962C8B-B14F-4D97-AF65-F5344CB8AC3E}">
        <p14:creationId xmlns:p14="http://schemas.microsoft.com/office/powerpoint/2010/main" val="1311045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p:txBody>
          <a:bodyPr/>
          <a:lstStyle/>
          <a:p>
            <a:r>
              <a:rPr lang="nl-NL" b="0" i="0" dirty="0">
                <a:solidFill>
                  <a:srgbClr val="374151"/>
                </a:solidFill>
                <a:effectLst/>
                <a:latin typeface="Söhne"/>
              </a:rPr>
              <a:t>Duurzaamheid en milieubescherming: Innovatie speelt een cruciale rol bij het bevorderen van duurzaamheid en het verminderen van de impact op het milieu.</a:t>
            </a:r>
          </a:p>
          <a:p>
            <a:r>
              <a:rPr lang="nl-NL" b="0" i="0" dirty="0">
                <a:solidFill>
                  <a:srgbClr val="374151"/>
                </a:solidFill>
                <a:effectLst/>
                <a:latin typeface="Söhne"/>
              </a:rPr>
              <a:t> Nieuwe technologieën en processen kunnen worden ontwikkeld om efficiënter gebruik te maken van natuurlijke hulpbronnen, hernieuwbare energiebronnen te benutten, milieuvriendelijke materialen te gebruiken en schone productieprocessen te implementeren. </a:t>
            </a:r>
          </a:p>
          <a:p>
            <a:r>
              <a:rPr lang="nl-NL" b="0" i="0" dirty="0">
                <a:solidFill>
                  <a:srgbClr val="374151"/>
                </a:solidFill>
                <a:effectLst/>
                <a:latin typeface="Söhne"/>
              </a:rPr>
              <a:t>Innovatie draagt bij aan een meer duurzame en milieuvriendelijke toekomst.</a:t>
            </a:r>
          </a:p>
          <a:p>
            <a:endParaRPr lang="nl-NL" dirty="0"/>
          </a:p>
        </p:txBody>
      </p:sp>
    </p:spTree>
    <p:extLst>
      <p:ext uri="{BB962C8B-B14F-4D97-AF65-F5344CB8AC3E}">
        <p14:creationId xmlns:p14="http://schemas.microsoft.com/office/powerpoint/2010/main" val="1446262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p:txBody>
          <a:bodyPr/>
          <a:lstStyle/>
          <a:p>
            <a:r>
              <a:rPr lang="nl-NL" b="0" i="0" dirty="0">
                <a:solidFill>
                  <a:srgbClr val="374151"/>
                </a:solidFill>
                <a:effectLst/>
                <a:latin typeface="Söhne"/>
              </a:rPr>
              <a:t>Over het algemeen kan innovatie bijdragen aan groei, concurrentievermogen, verbetering van de levenskwaliteit en het oplossen van maatschappelijke uitdagingen. </a:t>
            </a:r>
          </a:p>
          <a:p>
            <a:endParaRPr lang="nl-NL" b="0" i="0" dirty="0">
              <a:solidFill>
                <a:srgbClr val="374151"/>
              </a:solidFill>
              <a:effectLst/>
              <a:latin typeface="Söhne"/>
            </a:endParaRPr>
          </a:p>
          <a:p>
            <a:r>
              <a:rPr lang="nl-NL" b="0" i="0" dirty="0">
                <a:solidFill>
                  <a:srgbClr val="374151"/>
                </a:solidFill>
                <a:effectLst/>
                <a:latin typeface="Söhne"/>
              </a:rPr>
              <a:t>Het is een drijvende kracht achter vooruitgang en heeft een positieve impact op zowel bedrijven als de samenleving als geheel.</a:t>
            </a:r>
            <a:endParaRPr lang="nl-NL" dirty="0"/>
          </a:p>
        </p:txBody>
      </p:sp>
    </p:spTree>
    <p:extLst>
      <p:ext uri="{BB962C8B-B14F-4D97-AF65-F5344CB8AC3E}">
        <p14:creationId xmlns:p14="http://schemas.microsoft.com/office/powerpoint/2010/main" val="3638792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01CCBE-7A76-D179-20BF-F03BCE200F34}"/>
              </a:ext>
            </a:extLst>
          </p:cNvPr>
          <p:cNvSpPr>
            <a:spLocks noGrp="1"/>
          </p:cNvSpPr>
          <p:nvPr>
            <p:ph type="title"/>
          </p:nvPr>
        </p:nvSpPr>
        <p:spPr>
          <a:xfrm>
            <a:off x="756000" y="576000"/>
            <a:ext cx="10116592" cy="1080000"/>
          </a:xfrm>
        </p:spPr>
        <p:txBody>
          <a:bodyPr>
            <a:normAutofit fontScale="90000"/>
          </a:bodyPr>
          <a:lstStyle/>
          <a:p>
            <a:r>
              <a:rPr lang="nl-NL" b="0" i="0" u="sng" dirty="0">
                <a:solidFill>
                  <a:srgbClr val="007193"/>
                </a:solidFill>
                <a:effectLst/>
                <a:latin typeface="ITC Conduit W01"/>
                <a:hlinkClick r:id="rId2"/>
              </a:rPr>
              <a:t>Vergunningplicht voor zon op kasdek gewenst</a:t>
            </a:r>
            <a:br>
              <a:rPr lang="nl-NL" b="0" i="0" dirty="0">
                <a:solidFill>
                  <a:srgbClr val="00ABE0"/>
                </a:solidFill>
                <a:effectLst/>
                <a:latin typeface="ITC Conduit W01"/>
              </a:rPr>
            </a:br>
            <a:endParaRPr lang="nl-NL" dirty="0"/>
          </a:p>
        </p:txBody>
      </p:sp>
      <p:sp>
        <p:nvSpPr>
          <p:cNvPr id="3" name="Tijdelijke aanduiding voor inhoud 2">
            <a:extLst>
              <a:ext uri="{FF2B5EF4-FFF2-40B4-BE49-F238E27FC236}">
                <a16:creationId xmlns:a16="http://schemas.microsoft.com/office/drawing/2014/main" id="{EE40457B-0275-2B7A-1495-C92C4D27BCED}"/>
              </a:ext>
            </a:extLst>
          </p:cNvPr>
          <p:cNvSpPr>
            <a:spLocks noGrp="1"/>
          </p:cNvSpPr>
          <p:nvPr>
            <p:ph idx="1"/>
          </p:nvPr>
        </p:nvSpPr>
        <p:spPr/>
        <p:txBody>
          <a:bodyPr/>
          <a:lstStyle/>
          <a:p>
            <a:endParaRPr lang="nl-NL" dirty="0"/>
          </a:p>
        </p:txBody>
      </p:sp>
      <p:pic>
        <p:nvPicPr>
          <p:cNvPr id="11266" name="Picture 2">
            <a:extLst>
              <a:ext uri="{FF2B5EF4-FFF2-40B4-BE49-F238E27FC236}">
                <a16:creationId xmlns:a16="http://schemas.microsoft.com/office/drawing/2014/main" id="{23D30DD4-886A-3590-1453-BC98EBF004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9036" y="3424500"/>
            <a:ext cx="714375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257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p:txBody>
          <a:bodyPr/>
          <a:lstStyle/>
          <a:p>
            <a:r>
              <a:rPr lang="nl-NL" b="0" i="0" dirty="0">
                <a:solidFill>
                  <a:srgbClr val="374151"/>
                </a:solidFill>
                <a:effectLst/>
                <a:latin typeface="Söhne"/>
              </a:rPr>
              <a:t>In de glastuinbouw zijn er verschillende innovaties die hebben bijgedragen aan efficiëntere productiemethoden, hogere opbrengsten en duurzaamheid. Hier zijn enkele voorbeelden van innovaties in de glastuinbouw:</a:t>
            </a:r>
          </a:p>
          <a:p>
            <a:endParaRPr lang="nl-NL" dirty="0">
              <a:solidFill>
                <a:srgbClr val="374151"/>
              </a:solidFill>
              <a:latin typeface="Söhne"/>
            </a:endParaRPr>
          </a:p>
          <a:p>
            <a:endParaRPr lang="nl-NL" dirty="0"/>
          </a:p>
        </p:txBody>
      </p:sp>
    </p:spTree>
    <p:extLst>
      <p:ext uri="{BB962C8B-B14F-4D97-AF65-F5344CB8AC3E}">
        <p14:creationId xmlns:p14="http://schemas.microsoft.com/office/powerpoint/2010/main" val="1665909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p:txBody>
          <a:bodyPr/>
          <a:lstStyle/>
          <a:p>
            <a:r>
              <a:rPr lang="nl-NL" b="0" i="0" dirty="0">
                <a:solidFill>
                  <a:srgbClr val="374151"/>
                </a:solidFill>
                <a:effectLst/>
                <a:latin typeface="Söhne"/>
              </a:rPr>
              <a:t>Klimaatbeheersingssystemen: Geavanceerde klimaatbeheersingssystemen zijn ontwikkeld om optimale groeiomstandigheden te creëren voor gewassen in kassen. Deze systemen regelen factoren zoals temperatuur, vochtigheid, lichtniveaus en ventilatie om een optimaal klimaat te behouden, ongeacht de externe omstandigheden.</a:t>
            </a:r>
          </a:p>
          <a:p>
            <a:endParaRPr lang="nl-NL" dirty="0"/>
          </a:p>
        </p:txBody>
      </p:sp>
    </p:spTree>
    <p:extLst>
      <p:ext uri="{BB962C8B-B14F-4D97-AF65-F5344CB8AC3E}">
        <p14:creationId xmlns:p14="http://schemas.microsoft.com/office/powerpoint/2010/main" val="1301822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p:txBody>
          <a:bodyPr/>
          <a:lstStyle/>
          <a:p>
            <a:r>
              <a:rPr lang="nl-NL" b="0" i="0" dirty="0">
                <a:solidFill>
                  <a:srgbClr val="374151"/>
                </a:solidFill>
                <a:effectLst/>
                <a:latin typeface="Söhne"/>
              </a:rPr>
              <a:t>Geautomatiseerde irrigatie: Innovaties in irrigatietechnieken hebben geleid tot geautomatiseerde systemen die precies de juiste hoeveelheid water aan planten leveren op basis van hun behoeften. </a:t>
            </a:r>
          </a:p>
          <a:p>
            <a:r>
              <a:rPr lang="nl-NL" b="0" i="0" dirty="0">
                <a:solidFill>
                  <a:srgbClr val="374151"/>
                </a:solidFill>
                <a:effectLst/>
                <a:latin typeface="Söhne"/>
              </a:rPr>
              <a:t>Sensoren meten de bodemvochtigheid en sturen de irrigatie aan, waardoor water wordt bespaard en de groei van gewassen wordt geoptimaliseerd.</a:t>
            </a:r>
          </a:p>
          <a:p>
            <a:endParaRPr lang="nl-NL" dirty="0"/>
          </a:p>
        </p:txBody>
      </p:sp>
    </p:spTree>
    <p:extLst>
      <p:ext uri="{BB962C8B-B14F-4D97-AF65-F5344CB8AC3E}">
        <p14:creationId xmlns:p14="http://schemas.microsoft.com/office/powerpoint/2010/main" val="9611304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p:txBody>
          <a:bodyPr/>
          <a:lstStyle/>
          <a:p>
            <a:r>
              <a:rPr lang="nl-NL" b="0" i="0" dirty="0">
                <a:solidFill>
                  <a:srgbClr val="374151"/>
                </a:solidFill>
                <a:effectLst/>
                <a:latin typeface="Söhne"/>
              </a:rPr>
              <a:t>Verlichtingstechnologie: Het gebruik van </a:t>
            </a:r>
            <a:r>
              <a:rPr lang="nl-NL" b="0" i="0" dirty="0" err="1">
                <a:solidFill>
                  <a:srgbClr val="374151"/>
                </a:solidFill>
                <a:effectLst/>
                <a:latin typeface="Söhne"/>
              </a:rPr>
              <a:t>LED-verlichting</a:t>
            </a:r>
            <a:r>
              <a:rPr lang="nl-NL" b="0" i="0" dirty="0">
                <a:solidFill>
                  <a:srgbClr val="374151"/>
                </a:solidFill>
                <a:effectLst/>
                <a:latin typeface="Söhne"/>
              </a:rPr>
              <a:t> in kassen heeft een revolutie teweeggebracht in de glastuinbouw. </a:t>
            </a:r>
          </a:p>
          <a:p>
            <a:r>
              <a:rPr lang="nl-NL" b="0" i="0" dirty="0" err="1">
                <a:solidFill>
                  <a:srgbClr val="374151"/>
                </a:solidFill>
                <a:effectLst/>
                <a:latin typeface="Söhne"/>
              </a:rPr>
              <a:t>LED's</a:t>
            </a:r>
            <a:r>
              <a:rPr lang="nl-NL" b="0" i="0" dirty="0">
                <a:solidFill>
                  <a:srgbClr val="374151"/>
                </a:solidFill>
                <a:effectLst/>
                <a:latin typeface="Söhne"/>
              </a:rPr>
              <a:t> bieden efficiëntere en gerichte verlichting, waardoor energie wordt bespaard en plantengroei wordt gestimuleerd. Deze technologie stelt telers in staat om het lichtspectrum en de intensiteit nauwkeurig aan te passen aan de behoeften van verschillende gewassen.</a:t>
            </a:r>
          </a:p>
          <a:p>
            <a:endParaRPr lang="nl-NL" dirty="0"/>
          </a:p>
        </p:txBody>
      </p:sp>
    </p:spTree>
    <p:extLst>
      <p:ext uri="{BB962C8B-B14F-4D97-AF65-F5344CB8AC3E}">
        <p14:creationId xmlns:p14="http://schemas.microsoft.com/office/powerpoint/2010/main" val="568044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p:txBody>
          <a:bodyPr/>
          <a:lstStyle/>
          <a:p>
            <a:r>
              <a:rPr lang="nl-NL" b="0" i="0" dirty="0">
                <a:solidFill>
                  <a:srgbClr val="374151"/>
                </a:solidFill>
                <a:effectLst/>
                <a:latin typeface="Söhne"/>
              </a:rPr>
              <a:t>Verticale landbouw: Verticale landbouw is een innovatieve benadering waarbij gewassen in gestapelde lagen worden geteeld in verticale constructies, zoals torens of speciale kassen. </a:t>
            </a:r>
          </a:p>
          <a:p>
            <a:r>
              <a:rPr lang="nl-NL" b="0" i="0" dirty="0">
                <a:solidFill>
                  <a:srgbClr val="374151"/>
                </a:solidFill>
                <a:effectLst/>
                <a:latin typeface="Söhne"/>
              </a:rPr>
              <a:t>Dit maakt efficiënt gebruik van ruimte en maakt het mogelijk om op grote schaal te telen in stedelijke omgevingen, waar land schaars is. </a:t>
            </a:r>
          </a:p>
          <a:p>
            <a:r>
              <a:rPr lang="nl-NL" b="0" i="0" dirty="0">
                <a:solidFill>
                  <a:srgbClr val="374151"/>
                </a:solidFill>
                <a:effectLst/>
                <a:latin typeface="Söhne"/>
              </a:rPr>
              <a:t>Verticale landbouw maakt ook gebruik van geavanceerde verlichting, </a:t>
            </a:r>
            <a:r>
              <a:rPr lang="nl-NL" b="0" i="0" dirty="0" err="1">
                <a:solidFill>
                  <a:srgbClr val="374151"/>
                </a:solidFill>
                <a:effectLst/>
                <a:latin typeface="Söhne"/>
              </a:rPr>
              <a:t>hydroponische</a:t>
            </a:r>
            <a:r>
              <a:rPr lang="nl-NL" b="0" i="0" dirty="0">
                <a:solidFill>
                  <a:srgbClr val="374151"/>
                </a:solidFill>
                <a:effectLst/>
                <a:latin typeface="Söhne"/>
              </a:rPr>
              <a:t> systemen en automatisering om optimale groeiomstandigheden te creëren.</a:t>
            </a:r>
          </a:p>
          <a:p>
            <a:endParaRPr lang="nl-NL" dirty="0"/>
          </a:p>
        </p:txBody>
      </p:sp>
    </p:spTree>
    <p:extLst>
      <p:ext uri="{BB962C8B-B14F-4D97-AF65-F5344CB8AC3E}">
        <p14:creationId xmlns:p14="http://schemas.microsoft.com/office/powerpoint/2010/main" val="21185514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a:xfrm>
            <a:off x="2051999" y="1728000"/>
            <a:ext cx="7863525" cy="4351338"/>
          </a:xfrm>
        </p:spPr>
        <p:txBody>
          <a:bodyPr/>
          <a:lstStyle/>
          <a:p>
            <a:r>
              <a:rPr lang="nl-NL" b="0" i="0" dirty="0">
                <a:solidFill>
                  <a:srgbClr val="374151"/>
                </a:solidFill>
                <a:effectLst/>
                <a:latin typeface="Söhne"/>
              </a:rPr>
              <a:t>Precisielandbouw: Precisielandbouw omvat het gebruik van geavanceerde technologieën, zoals drones, GPS en sensoren, om de teelt nauwkeurig te monitoren en gericht te interveniëren. </a:t>
            </a:r>
          </a:p>
          <a:p>
            <a:r>
              <a:rPr lang="nl-NL" b="0" i="0" dirty="0">
                <a:solidFill>
                  <a:srgbClr val="374151"/>
                </a:solidFill>
                <a:effectLst/>
                <a:latin typeface="Söhne"/>
              </a:rPr>
              <a:t>Telers kunnen bijvoorbeeld de gezondheidstoestand van planten, de bodemkwaliteit en de voedingsbehoeften in kaart brengen, waardoor ze precies kunnen bepalen waar en wanneer ze water, meststoffen of gewasbeschermingsmiddelen moeten toedienen. </a:t>
            </a:r>
          </a:p>
          <a:p>
            <a:r>
              <a:rPr lang="nl-NL" b="0" i="0" dirty="0">
                <a:solidFill>
                  <a:srgbClr val="374151"/>
                </a:solidFill>
                <a:effectLst/>
                <a:latin typeface="Söhne"/>
              </a:rPr>
              <a:t>Dit vermindert verspilling, verhoogt de efficiëntie en minimaliseert de impact op het milieu.</a:t>
            </a:r>
          </a:p>
          <a:p>
            <a:endParaRPr lang="nl-NL" dirty="0"/>
          </a:p>
        </p:txBody>
      </p:sp>
    </p:spTree>
    <p:extLst>
      <p:ext uri="{BB962C8B-B14F-4D97-AF65-F5344CB8AC3E}">
        <p14:creationId xmlns:p14="http://schemas.microsoft.com/office/powerpoint/2010/main" val="30149937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a:xfrm>
            <a:off x="2052000" y="2194725"/>
            <a:ext cx="7740000" cy="4351338"/>
          </a:xfrm>
        </p:spPr>
        <p:txBody>
          <a:bodyPr/>
          <a:lstStyle/>
          <a:p>
            <a:r>
              <a:rPr lang="nl-NL" b="0" i="0" dirty="0">
                <a:solidFill>
                  <a:srgbClr val="374151"/>
                </a:solidFill>
                <a:effectLst/>
                <a:latin typeface="Söhne"/>
              </a:rPr>
              <a:t>Deze innovaties hebben de glastuinbouwsector getransformeerd door de productiviteit te verhogen, de kosten te verlagen, duurzaamheid te verbeteren en het hele jaar door hoogwaardige gewassen te produceren.</a:t>
            </a:r>
            <a:endParaRPr lang="nl-NL" dirty="0"/>
          </a:p>
        </p:txBody>
      </p:sp>
    </p:spTree>
    <p:extLst>
      <p:ext uri="{BB962C8B-B14F-4D97-AF65-F5344CB8AC3E}">
        <p14:creationId xmlns:p14="http://schemas.microsoft.com/office/powerpoint/2010/main" val="17059672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endParaRPr lang="nl-NL"/>
          </a:p>
        </p:txBody>
      </p:sp>
      <p:sp>
        <p:nvSpPr>
          <p:cNvPr id="6" name="Tijdelijke aanduiding voor inhoud 5"/>
          <p:cNvSpPr>
            <a:spLocks noGrp="1"/>
          </p:cNvSpPr>
          <p:nvPr>
            <p:ph idx="1"/>
          </p:nvPr>
        </p:nvSpPr>
        <p:spPr/>
        <p:txBody>
          <a:bodyPr/>
          <a:lstStyle/>
          <a:p>
            <a:endParaRPr lang="nl-NL"/>
          </a:p>
        </p:txBody>
      </p:sp>
    </p:spTree>
    <p:extLst>
      <p:ext uri="{BB962C8B-B14F-4D97-AF65-F5344CB8AC3E}">
        <p14:creationId xmlns:p14="http://schemas.microsoft.com/office/powerpoint/2010/main" val="9673137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sz="3400" b="1" dirty="0">
                <a:effectLst/>
                <a:latin typeface="Calibri" panose="020F0502020204030204" pitchFamily="34" charset="0"/>
                <a:ea typeface="Calibri" panose="020F0502020204030204" pitchFamily="34" charset="0"/>
                <a:cs typeface="Times New Roman" panose="02020603050405020304" pitchFamily="18" charset="0"/>
              </a:rPr>
              <a:t>6. Innovaties in de teelt en teeltsystemen</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dirty="0"/>
          </a:p>
        </p:txBody>
      </p:sp>
      <p:sp>
        <p:nvSpPr>
          <p:cNvPr id="6" name="Tijdelijke aanduiding voor inhoud 5"/>
          <p:cNvSpPr>
            <a:spLocks noGrp="1"/>
          </p:cNvSpPr>
          <p:nvPr>
            <p:ph idx="1"/>
          </p:nvPr>
        </p:nvSpPr>
        <p:spPr/>
        <p:txBody>
          <a:bodyPr/>
          <a:lstStyle/>
          <a:p>
            <a:r>
              <a:rPr lang="nl-NL" dirty="0">
                <a:effectLst/>
                <a:latin typeface="Calibri" panose="020F0502020204030204" pitchFamily="34" charset="0"/>
                <a:ea typeface="Calibri" panose="020F0502020204030204" pitchFamily="34" charset="0"/>
                <a:cs typeface="Times New Roman" panose="02020603050405020304" pitchFamily="18" charset="0"/>
              </a:rPr>
              <a:t>In de vorige drie opdrachten heb je al kunnen zien dat innovaties in deze tijd van groot belang zijn. Denk maar eens aan de automatisering op verschillende onderdelen, het gesloten-kas-systeem, mechanisering, enz. </a:t>
            </a:r>
          </a:p>
          <a:p>
            <a:endParaRPr lang="nl-NL" dirty="0">
              <a:latin typeface="Calibri" panose="020F0502020204030204" pitchFamily="34" charset="0"/>
              <a:ea typeface="Calibri" panose="020F0502020204030204" pitchFamily="34" charset="0"/>
              <a:cs typeface="Times New Roman" panose="02020603050405020304" pitchFamily="18" charset="0"/>
            </a:endParaRPr>
          </a:p>
          <a:p>
            <a:r>
              <a:rPr lang="nl-NL" dirty="0">
                <a:effectLst/>
                <a:latin typeface="Calibri" panose="020F0502020204030204" pitchFamily="34" charset="0"/>
                <a:ea typeface="Calibri" panose="020F0502020204030204" pitchFamily="34" charset="0"/>
                <a:cs typeface="Times New Roman" panose="02020603050405020304" pitchFamily="18" charset="0"/>
              </a:rPr>
              <a:t>In deze opdracht ga je je verdiepen in de innovaties van de afgelopen jaren en ga je ook kijken naar innovaties die mogelijk interessant kunnen zijn voor je (stage)bedrijf. Deze opdracht is daartoe opgesplitst in 2 afzonderlijke delen.</a:t>
            </a:r>
          </a:p>
          <a:p>
            <a:endParaRPr lang="nl-NL" sz="2200" dirty="0">
              <a:effectLst/>
              <a:latin typeface="Calibri" panose="020F0502020204030204" pitchFamily="34" charset="0"/>
              <a:ea typeface="Calibri" panose="020F0502020204030204" pitchFamily="34" charset="0"/>
              <a:cs typeface="Times New Roman" panose="02020603050405020304" pitchFamily="18" charset="0"/>
            </a:endParaRPr>
          </a:p>
          <a:p>
            <a:r>
              <a:rPr lang="nl-NL" dirty="0"/>
              <a:t> </a:t>
            </a:r>
          </a:p>
        </p:txBody>
      </p:sp>
    </p:spTree>
    <p:extLst>
      <p:ext uri="{BB962C8B-B14F-4D97-AF65-F5344CB8AC3E}">
        <p14:creationId xmlns:p14="http://schemas.microsoft.com/office/powerpoint/2010/main" val="2859256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563485" y="1892768"/>
            <a:ext cx="8479036" cy="4351338"/>
          </a:xfrm>
        </p:spPr>
        <p:txBody>
          <a:bodyPr/>
          <a:lstStyle/>
          <a:p>
            <a:pPr marL="342900" indent="-342900"/>
            <a:r>
              <a:rPr lang="nl-NL" b="0" i="0" dirty="0">
                <a:solidFill>
                  <a:srgbClr val="000000"/>
                </a:solidFill>
                <a:effectLst/>
                <a:latin typeface="futura-pt"/>
              </a:rPr>
              <a:t>In de kas meten we normaal gesproken de ruimtetemperatuur. </a:t>
            </a:r>
          </a:p>
          <a:p>
            <a:pPr marL="342900" indent="-342900"/>
            <a:r>
              <a:rPr lang="nl-NL" b="0" i="0" dirty="0">
                <a:solidFill>
                  <a:srgbClr val="000000"/>
                </a:solidFill>
                <a:effectLst/>
                <a:latin typeface="futura-pt"/>
              </a:rPr>
              <a:t>De plant- en vruchttemperatuur zijn echter ook van groot belang om tot een optimale productie en kwaliteit te komen.</a:t>
            </a:r>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9218" name="Picture 2">
            <a:extLst>
              <a:ext uri="{FF2B5EF4-FFF2-40B4-BE49-F238E27FC236}">
                <a16:creationId xmlns:a16="http://schemas.microsoft.com/office/drawing/2014/main" id="{076B784C-F466-64C7-5E84-D6FBE0C33A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14381" y="3903669"/>
            <a:ext cx="2851238" cy="2851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4570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p:txBody>
          <a:bodyPr/>
          <a:lstStyle/>
          <a:p>
            <a:r>
              <a:rPr lang="nl-NL" b="1" i="0" cap="all" dirty="0">
                <a:solidFill>
                  <a:srgbClr val="007A33"/>
                </a:solidFill>
                <a:effectLst/>
                <a:latin typeface="futura-pt-bold"/>
              </a:rPr>
              <a:t>WAAROM IS EEN METING VAN DE GEWASTEMPERATUUR BELANGRIJK?</a:t>
            </a:r>
          </a:p>
          <a:p>
            <a:endParaRPr lang="nl-NL" b="1" cap="all" dirty="0">
              <a:solidFill>
                <a:srgbClr val="007A33"/>
              </a:solidFill>
              <a:latin typeface="futura-pt-bold"/>
            </a:endParaRPr>
          </a:p>
          <a:p>
            <a:pPr marL="342900" indent="-342900"/>
            <a:r>
              <a:rPr lang="nl-NL" b="0" i="0" dirty="0">
                <a:solidFill>
                  <a:srgbClr val="000000"/>
                </a:solidFill>
                <a:effectLst/>
                <a:latin typeface="futura-pt"/>
              </a:rPr>
              <a:t>Door directe straling op het gewas kan de plant- en vruchttemperatuur plaatselijk sterk oplopen.</a:t>
            </a:r>
          </a:p>
          <a:p>
            <a:pPr marL="342900" indent="-342900"/>
            <a:endParaRPr lang="nl-NL" b="0" i="0" dirty="0">
              <a:solidFill>
                <a:srgbClr val="000000"/>
              </a:solidFill>
              <a:effectLst/>
              <a:latin typeface="futura-pt"/>
            </a:endParaRPr>
          </a:p>
          <a:p>
            <a:pPr marL="342900" indent="-342900"/>
            <a:r>
              <a:rPr lang="nl-NL" b="0" i="0" dirty="0">
                <a:solidFill>
                  <a:srgbClr val="000000"/>
                </a:solidFill>
                <a:effectLst/>
                <a:latin typeface="futura-pt"/>
              </a:rPr>
              <a:t>Dit komt omdat de plant meer energie opvangt dan dat het door middel van fotosynthese kan verwerken.</a:t>
            </a:r>
            <a:endParaRPr lang="nl-NL" b="1" i="0" cap="all" dirty="0">
              <a:solidFill>
                <a:srgbClr val="007A33"/>
              </a:solidFill>
              <a:effectLst/>
              <a:latin typeface="futura-pt-bold"/>
            </a:endParaRP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10242" name="Picture 2" descr="Fotosynthese - Wikikids">
            <a:extLst>
              <a:ext uri="{FF2B5EF4-FFF2-40B4-BE49-F238E27FC236}">
                <a16:creationId xmlns:a16="http://schemas.microsoft.com/office/drawing/2014/main" id="{F4B3B3F4-9E2F-94C9-EFE4-615FBB478D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1282" y="4391416"/>
            <a:ext cx="2143125"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7556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410261" y="1980766"/>
            <a:ext cx="7740000" cy="4351338"/>
          </a:xfrm>
        </p:spPr>
        <p:txBody>
          <a:bodyPr/>
          <a:lstStyle/>
          <a:p>
            <a:pPr indent="0">
              <a:buNone/>
            </a:pPr>
            <a:r>
              <a:rPr lang="nl-NL" b="1" dirty="0">
                <a:effectLst/>
                <a:latin typeface="Calibri" panose="020F0502020204030204" pitchFamily="34" charset="0"/>
                <a:ea typeface="Calibri" panose="020F0502020204030204" pitchFamily="34" charset="0"/>
                <a:cs typeface="Times New Roman" panose="02020603050405020304" pitchFamily="18" charset="0"/>
              </a:rPr>
              <a:t>5. Gewasverzorging in beeld gedurende een teelt</a:t>
            </a:r>
          </a:p>
          <a:p>
            <a:pPr indent="0">
              <a:buNone/>
            </a:pPr>
            <a:endParaRPr lang="nl-NL" b="1" dirty="0">
              <a:latin typeface="Calibri" panose="020F0502020204030204" pitchFamily="34" charset="0"/>
              <a:ea typeface="Calibri" panose="020F0502020204030204" pitchFamily="34" charset="0"/>
              <a:cs typeface="Times New Roman" panose="02020603050405020304" pitchFamily="18" charset="0"/>
            </a:endParaRPr>
          </a:p>
          <a:p>
            <a:pPr indent="0">
              <a:buNone/>
            </a:pPr>
            <a:r>
              <a:rPr lang="nl-NL" b="0" i="0" dirty="0">
                <a:solidFill>
                  <a:srgbClr val="374151"/>
                </a:solidFill>
                <a:effectLst/>
                <a:latin typeface="Söhne"/>
              </a:rPr>
              <a:t>Gewasverzorging is een complex onderwerp dat verschillende aspecten omvat, zoals productie, distributie en handel van gewassen.</a:t>
            </a:r>
            <a:r>
              <a:rPr lang="nl-NL" b="1" dirty="0">
                <a:effectLst/>
                <a:latin typeface="Calibri" panose="020F0502020204030204" pitchFamily="34" charset="0"/>
                <a:ea typeface="Calibri" panose="020F0502020204030204" pitchFamily="34" charset="0"/>
                <a:cs typeface="Times New Roman" panose="02020603050405020304" pitchFamily="18" charset="0"/>
              </a:rPr>
              <a:t> </a:t>
            </a:r>
            <a:endParaRPr lang="nl-NL" dirty="0">
              <a:effectLst/>
              <a:latin typeface="Calibri" panose="020F0502020204030204" pitchFamily="34" charset="0"/>
              <a:ea typeface="Calibri" panose="020F0502020204030204" pitchFamily="34" charset="0"/>
              <a:cs typeface="Times New Roman" panose="02020603050405020304" pitchFamily="18" charset="0"/>
            </a:endParaRP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1026" name="Picture 2" descr="Gewasverzorging van jonge planten">
            <a:extLst>
              <a:ext uri="{FF2B5EF4-FFF2-40B4-BE49-F238E27FC236}">
                <a16:creationId xmlns:a16="http://schemas.microsoft.com/office/drawing/2014/main" id="{85956CA4-BBEF-3B92-E824-B25FF915A4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0574" y="4336263"/>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584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p:txBody>
          <a:bodyPr/>
          <a:lstStyle/>
          <a:p>
            <a:pPr indent="0">
              <a:buNone/>
            </a:pPr>
            <a:r>
              <a:rPr lang="nl-NL" b="0" i="0" dirty="0">
                <a:solidFill>
                  <a:srgbClr val="374151"/>
                </a:solidFill>
                <a:effectLst/>
                <a:latin typeface="Söhne"/>
              </a:rPr>
              <a:t>Productie:</a:t>
            </a:r>
          </a:p>
          <a:p>
            <a:pPr marL="342900" indent="-342900"/>
            <a:r>
              <a:rPr lang="nl-NL" b="0" i="0" dirty="0">
                <a:solidFill>
                  <a:srgbClr val="374151"/>
                </a:solidFill>
                <a:effectLst/>
                <a:latin typeface="Söhne"/>
              </a:rPr>
              <a:t> Gewashandel begint met de productie van gewassen. Dit omvat het telen van gewassen op landbouwbedrijven of in kassen. </a:t>
            </a:r>
          </a:p>
          <a:p>
            <a:pPr marL="342900" indent="-342900"/>
            <a:r>
              <a:rPr lang="nl-NL" b="0" i="0" dirty="0">
                <a:solidFill>
                  <a:srgbClr val="374151"/>
                </a:solidFill>
                <a:effectLst/>
                <a:latin typeface="Söhne"/>
              </a:rPr>
              <a:t>Verschillende factoren, zoals bodemkwaliteit, klimaat, irrigatie en gewasbescherming, kunnen van invloed zijn op de productie van gewassen.</a:t>
            </a: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2050" name="Picture 2" descr="Op weg naar gewassen die groeien als kool, of nog vele malen beter">
            <a:extLst>
              <a:ext uri="{FF2B5EF4-FFF2-40B4-BE49-F238E27FC236}">
                <a16:creationId xmlns:a16="http://schemas.microsoft.com/office/drawing/2014/main" id="{5A83105F-3AC1-C3AC-2D80-760C03CE24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3251" y="4496844"/>
            <a:ext cx="3220405" cy="193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2695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414850" y="1605896"/>
            <a:ext cx="8219342" cy="4351338"/>
          </a:xfrm>
        </p:spPr>
        <p:txBody>
          <a:bodyPr/>
          <a:lstStyle/>
          <a:p>
            <a:pPr indent="0">
              <a:buNone/>
            </a:pPr>
            <a:r>
              <a:rPr lang="nl-NL" b="0" i="0" dirty="0">
                <a:solidFill>
                  <a:srgbClr val="374151"/>
                </a:solidFill>
                <a:effectLst/>
                <a:latin typeface="Söhne"/>
              </a:rPr>
              <a:t>Hier zijn enkele belangrijke aspecten van gewasverzorging voor perkgoed:</a:t>
            </a:r>
          </a:p>
          <a:p>
            <a:pPr indent="0">
              <a:buNone/>
            </a:pPr>
            <a:endParaRPr lang="nl-NL" b="0" i="0" dirty="0">
              <a:solidFill>
                <a:srgbClr val="374151"/>
              </a:solidFill>
              <a:effectLst/>
              <a:latin typeface="Söhne"/>
            </a:endParaRPr>
          </a:p>
          <a:p>
            <a:r>
              <a:rPr lang="nl-NL" b="0" i="0" dirty="0">
                <a:solidFill>
                  <a:srgbClr val="374151"/>
                </a:solidFill>
                <a:effectLst/>
                <a:latin typeface="Söhne"/>
              </a:rPr>
              <a:t>Water geven: Perkgoed heeft regelmatig water nodig, vooral tijdens warme en droge periodes. Het is belangrijk om de grond gelijkmatig vochtig te houden, maar niet doorweekt. Het is raadzaam om de planten vroeg in de ochtend water te geven, zodat het blad tijd heeft om te drogen voordat de avond valt.</a:t>
            </a: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3074" name="Picture 2" descr="Nieuwe importeisen voor planten voor opplant van vaste planten, perkgoed,  groenteplanten en bollen: Glastuinbouw Nederland">
            <a:extLst>
              <a:ext uri="{FF2B5EF4-FFF2-40B4-BE49-F238E27FC236}">
                <a16:creationId xmlns:a16="http://schemas.microsoft.com/office/drawing/2014/main" id="{6B8FC710-8180-5571-1215-4F24CEA710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3574" y="4900808"/>
            <a:ext cx="3623920" cy="1431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0550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p:txBody>
          <a:bodyPr/>
          <a:lstStyle/>
          <a:p>
            <a:pPr indent="0">
              <a:buNone/>
            </a:pPr>
            <a:r>
              <a:rPr lang="nl-NL" b="0" i="0" dirty="0">
                <a:solidFill>
                  <a:srgbClr val="374151"/>
                </a:solidFill>
                <a:effectLst/>
                <a:latin typeface="Söhne"/>
              </a:rPr>
              <a:t>Bemesting: </a:t>
            </a:r>
          </a:p>
          <a:p>
            <a:pPr indent="0">
              <a:buNone/>
            </a:pPr>
            <a:endParaRPr lang="nl-NL" b="0" i="0" dirty="0">
              <a:solidFill>
                <a:srgbClr val="374151"/>
              </a:solidFill>
              <a:effectLst/>
              <a:latin typeface="Söhne"/>
            </a:endParaRPr>
          </a:p>
          <a:p>
            <a:pPr marL="342900" indent="-342900"/>
            <a:r>
              <a:rPr lang="nl-NL" b="0" i="0" dirty="0">
                <a:solidFill>
                  <a:srgbClr val="374151"/>
                </a:solidFill>
                <a:effectLst/>
                <a:latin typeface="Söhne"/>
              </a:rPr>
              <a:t>Perkgoed heeft voedingsstoffen nodig om gezond te groeien en overvloedig te bloeien. </a:t>
            </a:r>
          </a:p>
          <a:p>
            <a:pPr marL="342900" indent="-342900"/>
            <a:r>
              <a:rPr lang="nl-NL" b="0" i="0" dirty="0">
                <a:solidFill>
                  <a:srgbClr val="374151"/>
                </a:solidFill>
                <a:effectLst/>
                <a:latin typeface="Söhne"/>
              </a:rPr>
              <a:t>Het is raadzaam om regelmatig een uitgebalanceerde meststof toe te passen. </a:t>
            </a:r>
          </a:p>
          <a:p>
            <a:pPr marL="342900" indent="-342900"/>
            <a:r>
              <a:rPr lang="nl-NL" b="0" i="0" dirty="0">
                <a:solidFill>
                  <a:srgbClr val="374151"/>
                </a:solidFill>
                <a:effectLst/>
                <a:latin typeface="Söhne"/>
              </a:rPr>
              <a:t>Dit helpt de planten te voorzien van de benodigde voedingsstoffen, zoals stikstof, fosfor en kalium ect. </a:t>
            </a:r>
          </a:p>
          <a:p>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4098" name="Picture 2" descr="Hoe voorkom je neerslag in mestbakken? | Royal Brinkman">
            <a:extLst>
              <a:ext uri="{FF2B5EF4-FFF2-40B4-BE49-F238E27FC236}">
                <a16:creationId xmlns:a16="http://schemas.microsoft.com/office/drawing/2014/main" id="{12233247-A285-FE20-9BA8-DA8FD61898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6332" y="4626124"/>
            <a:ext cx="3098445" cy="2043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2522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1006521" y="525896"/>
            <a:ext cx="9036000" cy="1080000"/>
          </a:xfrm>
        </p:spPr>
        <p:txBody>
          <a:bodyPr/>
          <a:lstStyle/>
          <a:p>
            <a:r>
              <a:rPr lang="nl-NL" dirty="0"/>
              <a:t>Verzorgen van de teelt</a:t>
            </a:r>
          </a:p>
        </p:txBody>
      </p:sp>
      <p:sp>
        <p:nvSpPr>
          <p:cNvPr id="6" name="Tijdelijke aanduiding voor inhoud 5"/>
          <p:cNvSpPr>
            <a:spLocks noGrp="1"/>
          </p:cNvSpPr>
          <p:nvPr>
            <p:ph idx="1"/>
          </p:nvPr>
        </p:nvSpPr>
        <p:spPr>
          <a:xfrm>
            <a:off x="1006521" y="1865786"/>
            <a:ext cx="7740000" cy="4351338"/>
          </a:xfrm>
        </p:spPr>
        <p:txBody>
          <a:bodyPr/>
          <a:lstStyle/>
          <a:p>
            <a:pPr marL="342900" indent="-342900"/>
            <a:r>
              <a:rPr lang="nl-NL" b="0" i="0" dirty="0">
                <a:solidFill>
                  <a:srgbClr val="374151"/>
                </a:solidFill>
                <a:effectLst/>
                <a:latin typeface="Söhne"/>
              </a:rPr>
              <a:t>Het is belangrijk om te onthouden dat verschillende soorten perkgoed specifieke verzorgingsbehoeften kunnen hebben, afhankelijk van hun soort en variëteit. </a:t>
            </a:r>
          </a:p>
          <a:p>
            <a:pPr marL="342900" indent="-342900"/>
            <a:endParaRPr lang="nl-NL" b="0" i="0" dirty="0">
              <a:solidFill>
                <a:srgbClr val="374151"/>
              </a:solidFill>
              <a:effectLst/>
              <a:latin typeface="Söhne"/>
            </a:endParaRPr>
          </a:p>
          <a:p>
            <a:pPr marL="342900" indent="-342900"/>
            <a:r>
              <a:rPr lang="nl-NL" b="0" i="0" dirty="0">
                <a:solidFill>
                  <a:srgbClr val="374151"/>
                </a:solidFill>
                <a:effectLst/>
                <a:latin typeface="Söhne"/>
              </a:rPr>
              <a:t>Zorg ervoor dat je je planten kent en je aanpast aan hun individuele behoeften voor de beste resultaten.</a:t>
            </a:r>
            <a:endParaRPr lang="nl-NL" dirty="0"/>
          </a:p>
        </p:txBody>
      </p:sp>
      <p:sp>
        <p:nvSpPr>
          <p:cNvPr id="3" name="Tekstvak 2">
            <a:extLst>
              <a:ext uri="{FF2B5EF4-FFF2-40B4-BE49-F238E27FC236}">
                <a16:creationId xmlns:a16="http://schemas.microsoft.com/office/drawing/2014/main" id="{B57505A7-2995-33C3-EB97-2EE695183B0C}"/>
              </a:ext>
            </a:extLst>
          </p:cNvPr>
          <p:cNvSpPr txBox="1"/>
          <p:nvPr/>
        </p:nvSpPr>
        <p:spPr>
          <a:xfrm>
            <a:off x="3050088" y="3247465"/>
            <a:ext cx="6100174" cy="369332"/>
          </a:xfrm>
          <a:prstGeom prst="rect">
            <a:avLst/>
          </a:prstGeom>
          <a:noFill/>
        </p:spPr>
        <p:txBody>
          <a:bodyPr wrap="square">
            <a:spAutoFit/>
          </a:bodyPr>
          <a:lstStyle/>
          <a:p>
            <a:r>
              <a:rPr lang="nl-N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Verzorgen van de teelt</a:t>
            </a:r>
            <a:endParaRPr lang="nl-NL" dirty="0"/>
          </a:p>
        </p:txBody>
      </p:sp>
      <p:pic>
        <p:nvPicPr>
          <p:cNvPr id="5122" name="Picture 2" descr="Perkgoed in hangpot - Tuincentrum GroenRijk Den Bosch">
            <a:extLst>
              <a:ext uri="{FF2B5EF4-FFF2-40B4-BE49-F238E27FC236}">
                <a16:creationId xmlns:a16="http://schemas.microsoft.com/office/drawing/2014/main" id="{59406AA0-DF21-9792-6947-3B78A96D8F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79928" y="3910578"/>
            <a:ext cx="2695575" cy="2695575"/>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Perkgoed koop je online bij moestuinenbloem.nl">
            <a:extLst>
              <a:ext uri="{FF2B5EF4-FFF2-40B4-BE49-F238E27FC236}">
                <a16:creationId xmlns:a16="http://schemas.microsoft.com/office/drawing/2014/main" id="{7D58B930-EB66-5476-8F51-FEB5C936F5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492" y="4041455"/>
            <a:ext cx="1847850" cy="2466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7333683"/>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roeneWelle">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 mbo zone.potx" id="{0BCAC3F8-4FF1-499E-BA49-5CC313878B9A}" vid="{F13681D8-602E-4945-A6E2-54F6374ECF34}"/>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Presentatie mbo zone</Template>
  <TotalTime>106</TotalTime>
  <Words>1438</Words>
  <Application>Microsoft Office PowerPoint</Application>
  <PresentationFormat>Breedbeeld</PresentationFormat>
  <Paragraphs>109</Paragraphs>
  <Slides>28</Slides>
  <Notes>0</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28</vt:i4>
      </vt:variant>
    </vt:vector>
  </HeadingPairs>
  <TitlesOfParts>
    <vt:vector size="35" baseType="lpstr">
      <vt:lpstr>Arial</vt:lpstr>
      <vt:lpstr>Calibri</vt:lpstr>
      <vt:lpstr>futura-pt</vt:lpstr>
      <vt:lpstr>futura-pt-bold</vt:lpstr>
      <vt:lpstr>ITC Conduit W01</vt:lpstr>
      <vt:lpstr>Söhne</vt:lpstr>
      <vt:lpstr>Kantoorthema</vt:lpstr>
      <vt:lpstr>PowerPoint-presentatie</vt:lpstr>
      <vt:lpstr>Vergunningplicht voor zon op kasdek gewenst </vt:lpstr>
      <vt:lpstr>Verzorgen van de teelt</vt:lpstr>
      <vt:lpstr>Verzorgen van de teelt</vt:lpstr>
      <vt:lpstr>Verzorgen van de teelt</vt:lpstr>
      <vt:lpstr>Verzorgen van de teelt</vt:lpstr>
      <vt:lpstr>Verzorgen van de teelt</vt:lpstr>
      <vt:lpstr>Verzorgen van de teelt</vt:lpstr>
      <vt:lpstr>Verzorgen van de teelt</vt:lpstr>
      <vt:lpstr>Verzorgen van de teelt</vt:lpstr>
      <vt:lpstr>Verzorgen van de teelt</vt:lpstr>
      <vt:lpstr>Verzorgen van de teelt</vt:lpstr>
      <vt:lpstr>Verzorgen van de teelt</vt:lpstr>
      <vt:lpstr>6. Innovaties in de teelt en teeltsystemen </vt:lpstr>
      <vt:lpstr>6. Innovaties in de teelt en teeltsystemen </vt:lpstr>
      <vt:lpstr>6. Innovaties in de teelt en teeltsystemen </vt:lpstr>
      <vt:lpstr>6. Innovaties in de teelt en teeltsystemen </vt:lpstr>
      <vt:lpstr>6. Innovaties in de teelt en teeltsystemen </vt:lpstr>
      <vt:lpstr>6. Innovaties in de teelt en teeltsystemen </vt:lpstr>
      <vt:lpstr>6. Innovaties in de teelt en teeltsystemen </vt:lpstr>
      <vt:lpstr>6. Innovaties in de teelt en teeltsystemen </vt:lpstr>
      <vt:lpstr>6. Innovaties in de teelt en teeltsystemen </vt:lpstr>
      <vt:lpstr>6. Innovaties in de teelt en teeltsystemen </vt:lpstr>
      <vt:lpstr>6. Innovaties in de teelt en teeltsystemen </vt:lpstr>
      <vt:lpstr>6. Innovaties in de teelt en teeltsystemen </vt:lpstr>
      <vt:lpstr>6. Innovaties in de teelt en teeltsystemen </vt:lpstr>
      <vt:lpstr>PowerPoint-presentatie</vt:lpstr>
      <vt:lpstr>6. Innovaties in de teelt en teeltsystemen </vt:lpstr>
    </vt:vector>
  </TitlesOfParts>
  <Company>GroeneWelle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Bertus Boer</dc:creator>
  <cp:lastModifiedBy>Bertus Boer</cp:lastModifiedBy>
  <cp:revision>2</cp:revision>
  <dcterms:created xsi:type="dcterms:W3CDTF">2019-04-17T12:01:32Z</dcterms:created>
  <dcterms:modified xsi:type="dcterms:W3CDTF">2023-06-15T14:26:45Z</dcterms:modified>
</cp:coreProperties>
</file>